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amp;ehk=WQiBkKWMPwZ2ONJ5L1E1jg&amp;r=0&amp;pid=OfficeInsert"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6"/>
  </p:sldMasterIdLst>
  <p:notesMasterIdLst>
    <p:notesMasterId r:id="rId42"/>
  </p:notesMasterIdLst>
  <p:handoutMasterIdLst>
    <p:handoutMasterId r:id="rId43"/>
  </p:handoutMasterIdLst>
  <p:sldIdLst>
    <p:sldId id="324" r:id="rId7"/>
    <p:sldId id="347" r:id="rId8"/>
    <p:sldId id="326" r:id="rId9"/>
    <p:sldId id="378" r:id="rId10"/>
    <p:sldId id="379" r:id="rId11"/>
    <p:sldId id="358" r:id="rId12"/>
    <p:sldId id="359" r:id="rId13"/>
    <p:sldId id="360" r:id="rId14"/>
    <p:sldId id="361" r:id="rId15"/>
    <p:sldId id="363" r:id="rId16"/>
    <p:sldId id="392" r:id="rId17"/>
    <p:sldId id="382" r:id="rId18"/>
    <p:sldId id="380" r:id="rId19"/>
    <p:sldId id="364" r:id="rId20"/>
    <p:sldId id="355" r:id="rId21"/>
    <p:sldId id="393" r:id="rId22"/>
    <p:sldId id="383" r:id="rId23"/>
    <p:sldId id="313" r:id="rId24"/>
    <p:sldId id="389" r:id="rId25"/>
    <p:sldId id="368" r:id="rId26"/>
    <p:sldId id="381" r:id="rId27"/>
    <p:sldId id="314" r:id="rId28"/>
    <p:sldId id="384" r:id="rId29"/>
    <p:sldId id="390" r:id="rId30"/>
    <p:sldId id="372" r:id="rId31"/>
    <p:sldId id="373" r:id="rId32"/>
    <p:sldId id="350" r:id="rId33"/>
    <p:sldId id="375" r:id="rId34"/>
    <p:sldId id="337" r:id="rId35"/>
    <p:sldId id="376" r:id="rId36"/>
    <p:sldId id="320" r:id="rId37"/>
    <p:sldId id="386" r:id="rId38"/>
    <p:sldId id="385" r:id="rId39"/>
    <p:sldId id="377" r:id="rId40"/>
    <p:sldId id="388" r:id="rId41"/>
  </p:sldIdLst>
  <p:sldSz cx="9144000" cy="6858000" type="screen4x3"/>
  <p:notesSz cx="7102475" cy="102346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Mainstone" initials="FM" lastIdx="4" clrIdx="0">
    <p:extLst/>
  </p:cmAuthor>
  <p:cmAuthor id="2" name="Welch, Laura J" initials="WLJ" lastIdx="18" clrIdx="1">
    <p:extLst>
      <p:ext uri="{19B8F6BF-5375-455C-9EA6-DF929625EA0E}">
        <p15:presenceInfo xmlns:p15="http://schemas.microsoft.com/office/powerpoint/2012/main" userId="S-1-5-21-484763869-2147084303-725345543-2062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05F"/>
    <a:srgbClr val="AF83A3"/>
    <a:srgbClr val="A73396"/>
    <a:srgbClr val="F8E4F8"/>
    <a:srgbClr val="B77BB0"/>
    <a:srgbClr val="FFCCFF"/>
    <a:srgbClr val="993366"/>
    <a:srgbClr val="CF63C0"/>
    <a:srgbClr val="000000"/>
    <a:srgbClr val="594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86906" autoAdjust="0"/>
  </p:normalViewPr>
  <p:slideViewPr>
    <p:cSldViewPr>
      <p:cViewPr varScale="1">
        <p:scale>
          <a:sx n="96" d="100"/>
          <a:sy n="96" d="100"/>
        </p:scale>
        <p:origin x="1254"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58" d="100"/>
          <a:sy n="58" d="100"/>
        </p:scale>
        <p:origin x="3264" y="7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49" Type="http://schemas.microsoft.com/office/2015/10/relationships/revisionInfo" Target="revisionInfo.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3A33D-8B50-419E-A57C-A9653295A4A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E521B3B-755C-45B9-8D01-AF43E08CF0A6}">
      <dgm:prSet phldrT="[Text]"/>
      <dgm:spPr>
        <a:solidFill>
          <a:srgbClr val="FFCCFF"/>
        </a:solidFill>
      </dgm:spPr>
      <dgm:t>
        <a:bodyPr/>
        <a:lstStyle/>
        <a:p>
          <a:r>
            <a:rPr lang="en-US" dirty="0">
              <a:solidFill>
                <a:schemeClr val="tx2">
                  <a:lumMod val="50000"/>
                </a:schemeClr>
              </a:solidFill>
              <a:latin typeface="Arial" panose="020B0604020202020204" pitchFamily="34" charset="0"/>
              <a:cs typeface="Arial" panose="020B0604020202020204" pitchFamily="34" charset="0"/>
            </a:rPr>
            <a:t>What do you agree on?</a:t>
          </a:r>
        </a:p>
      </dgm:t>
    </dgm:pt>
    <dgm:pt modelId="{5D1CC540-3FB8-4364-91B1-2628BABDC51B}" type="parTrans" cxnId="{B0FB2B1A-1046-4A35-AB1D-D446829A77DF}">
      <dgm:prSet/>
      <dgm:spPr/>
      <dgm:t>
        <a:bodyPr/>
        <a:lstStyle/>
        <a:p>
          <a:endParaRPr lang="en-US"/>
        </a:p>
      </dgm:t>
    </dgm:pt>
    <dgm:pt modelId="{BE403CCF-E052-4EC8-AB6C-8FD248837D84}" type="sibTrans" cxnId="{B0FB2B1A-1046-4A35-AB1D-D446829A77DF}">
      <dgm:prSet/>
      <dgm:spPr/>
      <dgm:t>
        <a:bodyPr/>
        <a:lstStyle/>
        <a:p>
          <a:endParaRPr lang="en-US"/>
        </a:p>
      </dgm:t>
    </dgm:pt>
    <dgm:pt modelId="{4BAEC832-6A5E-4D50-92AA-01F52BE4844D}">
      <dgm:prSet phldrT="[Text]"/>
      <dgm:spPr>
        <a:solidFill>
          <a:srgbClr val="AF83A3"/>
        </a:solidFill>
      </dgm:spPr>
      <dgm:t>
        <a:bodyPr/>
        <a:lstStyle/>
        <a:p>
          <a:r>
            <a:rPr lang="en-US" dirty="0">
              <a:latin typeface="Arial" panose="020B0604020202020204" pitchFamily="34" charset="0"/>
              <a:cs typeface="Arial" panose="020B0604020202020204" pitchFamily="34" charset="0"/>
            </a:rPr>
            <a:t>What did  you disagree about?</a:t>
          </a:r>
        </a:p>
      </dgm:t>
    </dgm:pt>
    <dgm:pt modelId="{076AE297-33B2-422A-A7DC-86EC1EF6519D}" type="parTrans" cxnId="{81152A91-1C20-4618-BD39-EFAC8CFE77FE}">
      <dgm:prSet/>
      <dgm:spPr/>
      <dgm:t>
        <a:bodyPr/>
        <a:lstStyle/>
        <a:p>
          <a:endParaRPr lang="en-US"/>
        </a:p>
      </dgm:t>
    </dgm:pt>
    <dgm:pt modelId="{10AF4DF7-A775-4558-9FE9-8270B4797123}" type="sibTrans" cxnId="{81152A91-1C20-4618-BD39-EFAC8CFE77FE}">
      <dgm:prSet/>
      <dgm:spPr/>
      <dgm:t>
        <a:bodyPr/>
        <a:lstStyle/>
        <a:p>
          <a:endParaRPr lang="en-US"/>
        </a:p>
      </dgm:t>
    </dgm:pt>
    <dgm:pt modelId="{0DA51E77-60D4-49C9-9F91-CD75CCADD37A}">
      <dgm:prSet phldrT="[Text]"/>
      <dgm:spPr>
        <a:solidFill>
          <a:srgbClr val="CF63C0"/>
        </a:solidFill>
        <a:ln>
          <a:solidFill>
            <a:schemeClr val="tx2">
              <a:lumMod val="20000"/>
              <a:lumOff val="80000"/>
            </a:schemeClr>
          </a:solidFill>
        </a:ln>
      </dgm:spPr>
      <dgm:t>
        <a:bodyPr/>
        <a:lstStyle/>
        <a:p>
          <a:r>
            <a:rPr lang="en-US" dirty="0">
              <a:solidFill>
                <a:schemeClr val="tx2">
                  <a:lumMod val="20000"/>
                  <a:lumOff val="80000"/>
                </a:schemeClr>
              </a:solidFill>
              <a:latin typeface="Arial" panose="020B0604020202020204" pitchFamily="34" charset="0"/>
              <a:cs typeface="Arial" panose="020B0604020202020204" pitchFamily="34" charset="0"/>
            </a:rPr>
            <a:t>Is there a group  consensus?</a:t>
          </a:r>
        </a:p>
      </dgm:t>
    </dgm:pt>
    <dgm:pt modelId="{685C554D-DB2A-4C4C-8581-B3BC62F370C2}" type="parTrans" cxnId="{65F37C37-0E27-422D-8863-72F1EF4BEF7B}">
      <dgm:prSet/>
      <dgm:spPr/>
      <dgm:t>
        <a:bodyPr/>
        <a:lstStyle/>
        <a:p>
          <a:endParaRPr lang="en-US"/>
        </a:p>
      </dgm:t>
    </dgm:pt>
    <dgm:pt modelId="{32FC7AB7-E34A-44CA-9DA1-376CBF663C6B}" type="sibTrans" cxnId="{65F37C37-0E27-422D-8863-72F1EF4BEF7B}">
      <dgm:prSet/>
      <dgm:spPr/>
      <dgm:t>
        <a:bodyPr/>
        <a:lstStyle/>
        <a:p>
          <a:endParaRPr lang="en-US"/>
        </a:p>
      </dgm:t>
    </dgm:pt>
    <dgm:pt modelId="{E169742B-1E2A-4A14-A4D7-ED105DF6D34C}" type="pres">
      <dgm:prSet presAssocID="{C183A33D-8B50-419E-A57C-A9653295A4A9}" presName="rootnode" presStyleCnt="0">
        <dgm:presLayoutVars>
          <dgm:chMax/>
          <dgm:chPref/>
          <dgm:dir/>
          <dgm:animLvl val="lvl"/>
        </dgm:presLayoutVars>
      </dgm:prSet>
      <dgm:spPr/>
    </dgm:pt>
    <dgm:pt modelId="{185612D0-59ED-403D-B222-BF3450D2C071}" type="pres">
      <dgm:prSet presAssocID="{4E521B3B-755C-45B9-8D01-AF43E08CF0A6}" presName="composite" presStyleCnt="0"/>
      <dgm:spPr/>
    </dgm:pt>
    <dgm:pt modelId="{964D1A27-E5A9-41C6-9E30-513D3ACB1128}" type="pres">
      <dgm:prSet presAssocID="{4E521B3B-755C-45B9-8D01-AF43E08CF0A6}" presName="bentUpArrow1" presStyleLbl="alignImgPlace1" presStyleIdx="0" presStyleCnt="2"/>
      <dgm:spPr/>
    </dgm:pt>
    <dgm:pt modelId="{4B13C45E-CDDE-4035-8161-07691D6C3757}" type="pres">
      <dgm:prSet presAssocID="{4E521B3B-755C-45B9-8D01-AF43E08CF0A6}" presName="ParentText" presStyleLbl="node1" presStyleIdx="0" presStyleCnt="3">
        <dgm:presLayoutVars>
          <dgm:chMax val="1"/>
          <dgm:chPref val="1"/>
          <dgm:bulletEnabled val="1"/>
        </dgm:presLayoutVars>
      </dgm:prSet>
      <dgm:spPr/>
    </dgm:pt>
    <dgm:pt modelId="{2AAA9737-13F1-4B3C-85FC-7E88A27276E4}" type="pres">
      <dgm:prSet presAssocID="{4E521B3B-755C-45B9-8D01-AF43E08CF0A6}" presName="ChildText" presStyleLbl="revTx" presStyleIdx="0" presStyleCnt="2">
        <dgm:presLayoutVars>
          <dgm:chMax val="0"/>
          <dgm:chPref val="0"/>
          <dgm:bulletEnabled val="1"/>
        </dgm:presLayoutVars>
      </dgm:prSet>
      <dgm:spPr/>
    </dgm:pt>
    <dgm:pt modelId="{CD49821C-2AFA-46B0-AB97-1172A674F924}" type="pres">
      <dgm:prSet presAssocID="{BE403CCF-E052-4EC8-AB6C-8FD248837D84}" presName="sibTrans" presStyleCnt="0"/>
      <dgm:spPr/>
    </dgm:pt>
    <dgm:pt modelId="{854B552E-A412-4D7E-9F3E-52A1875454EA}" type="pres">
      <dgm:prSet presAssocID="{4BAEC832-6A5E-4D50-92AA-01F52BE4844D}" presName="composite" presStyleCnt="0"/>
      <dgm:spPr/>
    </dgm:pt>
    <dgm:pt modelId="{2888463B-F703-4889-8306-A85CCC4E39F0}" type="pres">
      <dgm:prSet presAssocID="{4BAEC832-6A5E-4D50-92AA-01F52BE4844D}" presName="bentUpArrow1" presStyleLbl="alignImgPlace1" presStyleIdx="1" presStyleCnt="2"/>
      <dgm:spPr/>
    </dgm:pt>
    <dgm:pt modelId="{AA366D35-49ED-4085-8AE2-FD1E7AFF6780}" type="pres">
      <dgm:prSet presAssocID="{4BAEC832-6A5E-4D50-92AA-01F52BE4844D}" presName="ParentText" presStyleLbl="node1" presStyleIdx="1" presStyleCnt="3">
        <dgm:presLayoutVars>
          <dgm:chMax val="1"/>
          <dgm:chPref val="1"/>
          <dgm:bulletEnabled val="1"/>
        </dgm:presLayoutVars>
      </dgm:prSet>
      <dgm:spPr/>
    </dgm:pt>
    <dgm:pt modelId="{9A0ED806-A5B6-4E0E-BB4B-11A5BCE52360}" type="pres">
      <dgm:prSet presAssocID="{4BAEC832-6A5E-4D50-92AA-01F52BE4844D}" presName="ChildText" presStyleLbl="revTx" presStyleIdx="1" presStyleCnt="2">
        <dgm:presLayoutVars>
          <dgm:chMax val="0"/>
          <dgm:chPref val="0"/>
          <dgm:bulletEnabled val="1"/>
        </dgm:presLayoutVars>
      </dgm:prSet>
      <dgm:spPr/>
    </dgm:pt>
    <dgm:pt modelId="{1DFC4067-678C-421B-A823-265EB8C76645}" type="pres">
      <dgm:prSet presAssocID="{10AF4DF7-A775-4558-9FE9-8270B4797123}" presName="sibTrans" presStyleCnt="0"/>
      <dgm:spPr/>
    </dgm:pt>
    <dgm:pt modelId="{1AAB3A97-BB34-42FA-B82B-AF716A5D7AF6}" type="pres">
      <dgm:prSet presAssocID="{0DA51E77-60D4-49C9-9F91-CD75CCADD37A}" presName="composite" presStyleCnt="0"/>
      <dgm:spPr/>
    </dgm:pt>
    <dgm:pt modelId="{2EDD699C-8714-4837-8700-7346A84D30D6}" type="pres">
      <dgm:prSet presAssocID="{0DA51E77-60D4-49C9-9F91-CD75CCADD37A}" presName="ParentText" presStyleLbl="node1" presStyleIdx="2" presStyleCnt="3" custLinFactNeighborX="-4692" custLinFactNeighborY="7498">
        <dgm:presLayoutVars>
          <dgm:chMax val="1"/>
          <dgm:chPref val="1"/>
          <dgm:bulletEnabled val="1"/>
        </dgm:presLayoutVars>
      </dgm:prSet>
      <dgm:spPr/>
    </dgm:pt>
  </dgm:ptLst>
  <dgm:cxnLst>
    <dgm:cxn modelId="{458AE501-3AA5-4986-96EF-625660055ABB}" type="presOf" srcId="{4E521B3B-755C-45B9-8D01-AF43E08CF0A6}" destId="{4B13C45E-CDDE-4035-8161-07691D6C3757}" srcOrd="0" destOrd="0" presId="urn:microsoft.com/office/officeart/2005/8/layout/StepDownProcess"/>
    <dgm:cxn modelId="{B0FB2B1A-1046-4A35-AB1D-D446829A77DF}" srcId="{C183A33D-8B50-419E-A57C-A9653295A4A9}" destId="{4E521B3B-755C-45B9-8D01-AF43E08CF0A6}" srcOrd="0" destOrd="0" parTransId="{5D1CC540-3FB8-4364-91B1-2628BABDC51B}" sibTransId="{BE403CCF-E052-4EC8-AB6C-8FD248837D84}"/>
    <dgm:cxn modelId="{65F37C37-0E27-422D-8863-72F1EF4BEF7B}" srcId="{C183A33D-8B50-419E-A57C-A9653295A4A9}" destId="{0DA51E77-60D4-49C9-9F91-CD75CCADD37A}" srcOrd="2" destOrd="0" parTransId="{685C554D-DB2A-4C4C-8581-B3BC62F370C2}" sibTransId="{32FC7AB7-E34A-44CA-9DA1-376CBF663C6B}"/>
    <dgm:cxn modelId="{7FD8075F-7940-423E-A954-B74E132407D7}" type="presOf" srcId="{0DA51E77-60D4-49C9-9F91-CD75CCADD37A}" destId="{2EDD699C-8714-4837-8700-7346A84D30D6}" srcOrd="0" destOrd="0" presId="urn:microsoft.com/office/officeart/2005/8/layout/StepDownProcess"/>
    <dgm:cxn modelId="{81152A91-1C20-4618-BD39-EFAC8CFE77FE}" srcId="{C183A33D-8B50-419E-A57C-A9653295A4A9}" destId="{4BAEC832-6A5E-4D50-92AA-01F52BE4844D}" srcOrd="1" destOrd="0" parTransId="{076AE297-33B2-422A-A7DC-86EC1EF6519D}" sibTransId="{10AF4DF7-A775-4558-9FE9-8270B4797123}"/>
    <dgm:cxn modelId="{9C8E00B7-BC8D-4163-B09A-5B0A451AA103}" type="presOf" srcId="{4BAEC832-6A5E-4D50-92AA-01F52BE4844D}" destId="{AA366D35-49ED-4085-8AE2-FD1E7AFF6780}" srcOrd="0" destOrd="0" presId="urn:microsoft.com/office/officeart/2005/8/layout/StepDownProcess"/>
    <dgm:cxn modelId="{82A3B5E9-DC60-428B-8584-418D6AE8CFD3}" type="presOf" srcId="{C183A33D-8B50-419E-A57C-A9653295A4A9}" destId="{E169742B-1E2A-4A14-A4D7-ED105DF6D34C}" srcOrd="0" destOrd="0" presId="urn:microsoft.com/office/officeart/2005/8/layout/StepDownProcess"/>
    <dgm:cxn modelId="{B1063AE4-9A43-4869-B1E3-EC347E3E1515}" type="presParOf" srcId="{E169742B-1E2A-4A14-A4D7-ED105DF6D34C}" destId="{185612D0-59ED-403D-B222-BF3450D2C071}" srcOrd="0" destOrd="0" presId="urn:microsoft.com/office/officeart/2005/8/layout/StepDownProcess"/>
    <dgm:cxn modelId="{13254C3F-CB90-4E14-A3EA-547036EA7CE5}" type="presParOf" srcId="{185612D0-59ED-403D-B222-BF3450D2C071}" destId="{964D1A27-E5A9-41C6-9E30-513D3ACB1128}" srcOrd="0" destOrd="0" presId="urn:microsoft.com/office/officeart/2005/8/layout/StepDownProcess"/>
    <dgm:cxn modelId="{2A5D0B33-5650-40A1-9984-962FEDD4F41A}" type="presParOf" srcId="{185612D0-59ED-403D-B222-BF3450D2C071}" destId="{4B13C45E-CDDE-4035-8161-07691D6C3757}" srcOrd="1" destOrd="0" presId="urn:microsoft.com/office/officeart/2005/8/layout/StepDownProcess"/>
    <dgm:cxn modelId="{49B1E2E0-F914-434C-9E16-A63533BBD357}" type="presParOf" srcId="{185612D0-59ED-403D-B222-BF3450D2C071}" destId="{2AAA9737-13F1-4B3C-85FC-7E88A27276E4}" srcOrd="2" destOrd="0" presId="urn:microsoft.com/office/officeart/2005/8/layout/StepDownProcess"/>
    <dgm:cxn modelId="{1C514283-BA2F-4A16-9322-BDEBDF1961BB}" type="presParOf" srcId="{E169742B-1E2A-4A14-A4D7-ED105DF6D34C}" destId="{CD49821C-2AFA-46B0-AB97-1172A674F924}" srcOrd="1" destOrd="0" presId="urn:microsoft.com/office/officeart/2005/8/layout/StepDownProcess"/>
    <dgm:cxn modelId="{55410925-141D-4E9C-8851-476D7CB25F81}" type="presParOf" srcId="{E169742B-1E2A-4A14-A4D7-ED105DF6D34C}" destId="{854B552E-A412-4D7E-9F3E-52A1875454EA}" srcOrd="2" destOrd="0" presId="urn:microsoft.com/office/officeart/2005/8/layout/StepDownProcess"/>
    <dgm:cxn modelId="{830F1AF9-5EBB-4B6F-B2B5-3839DF1B0E48}" type="presParOf" srcId="{854B552E-A412-4D7E-9F3E-52A1875454EA}" destId="{2888463B-F703-4889-8306-A85CCC4E39F0}" srcOrd="0" destOrd="0" presId="urn:microsoft.com/office/officeart/2005/8/layout/StepDownProcess"/>
    <dgm:cxn modelId="{00A23D13-1CC0-45C2-A215-FE6659301E43}" type="presParOf" srcId="{854B552E-A412-4D7E-9F3E-52A1875454EA}" destId="{AA366D35-49ED-4085-8AE2-FD1E7AFF6780}" srcOrd="1" destOrd="0" presId="urn:microsoft.com/office/officeart/2005/8/layout/StepDownProcess"/>
    <dgm:cxn modelId="{5A817F40-901D-4EB6-ACDD-7B02A11D4DE6}" type="presParOf" srcId="{854B552E-A412-4D7E-9F3E-52A1875454EA}" destId="{9A0ED806-A5B6-4E0E-BB4B-11A5BCE52360}" srcOrd="2" destOrd="0" presId="urn:microsoft.com/office/officeart/2005/8/layout/StepDownProcess"/>
    <dgm:cxn modelId="{99E641AB-FC76-4746-BDBE-B05D9F3ACF3D}" type="presParOf" srcId="{E169742B-1E2A-4A14-A4D7-ED105DF6D34C}" destId="{1DFC4067-678C-421B-A823-265EB8C76645}" srcOrd="3" destOrd="0" presId="urn:microsoft.com/office/officeart/2005/8/layout/StepDownProcess"/>
    <dgm:cxn modelId="{315C7E0A-9C41-4A0A-90B6-176F794D7120}" type="presParOf" srcId="{E169742B-1E2A-4A14-A4D7-ED105DF6D34C}" destId="{1AAB3A97-BB34-42FA-B82B-AF716A5D7AF6}" srcOrd="4" destOrd="0" presId="urn:microsoft.com/office/officeart/2005/8/layout/StepDownProcess"/>
    <dgm:cxn modelId="{67E197A8-BB77-40C5-82BB-CC14913BE8BE}" type="presParOf" srcId="{1AAB3A97-BB34-42FA-B82B-AF716A5D7AF6}" destId="{2EDD699C-8714-4837-8700-7346A84D30D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2078C-01C5-46E8-A2BF-3F6A1370991F}"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F5D8ABC-2EC1-46E5-940B-A8673E4C769D}">
      <dgm:prSet phldrT="[Text]" custT="1"/>
      <dgm:spPr>
        <a:solidFill>
          <a:srgbClr val="A73396"/>
        </a:solidFill>
      </dgm:spPr>
      <dgm:t>
        <a:bodyPr/>
        <a:lstStyle/>
        <a:p>
          <a:r>
            <a:rPr lang="en-US" sz="1800" dirty="0">
              <a:latin typeface="Arial" panose="020B0604020202020204" pitchFamily="34" charset="0"/>
              <a:cs typeface="Arial" panose="020B0604020202020204" pitchFamily="34" charset="0"/>
            </a:rPr>
            <a:t>CHILDREN</a:t>
          </a:r>
        </a:p>
      </dgm:t>
    </dgm:pt>
    <dgm:pt modelId="{DED18F2E-DF8D-4191-8D5D-AB87BC23EA4C}" type="parTrans" cxnId="{42853D95-F2A8-453E-9064-E641F7623D2A}">
      <dgm:prSet/>
      <dgm:spPr/>
      <dgm:t>
        <a:bodyPr/>
        <a:lstStyle/>
        <a:p>
          <a:endParaRPr lang="en-US"/>
        </a:p>
      </dgm:t>
    </dgm:pt>
    <dgm:pt modelId="{1D462AC5-1D0B-4F68-B84E-3CF8A61776FA}" type="sibTrans" cxnId="{42853D95-F2A8-453E-9064-E641F7623D2A}">
      <dgm:prSet/>
      <dgm:spPr/>
      <dgm:t>
        <a:bodyPr/>
        <a:lstStyle/>
        <a:p>
          <a:endParaRPr lang="en-US"/>
        </a:p>
      </dgm:t>
    </dgm:pt>
    <dgm:pt modelId="{9F3A7FD0-D9E1-4DB6-8620-ABB5A3ABA64B}">
      <dgm:prSet phldrT="[Text]"/>
      <dgm:spPr/>
      <dgm:t>
        <a:bodyPr/>
        <a:lstStyle/>
        <a:p>
          <a:r>
            <a:rPr lang="en-US" dirty="0">
              <a:latin typeface="Arial" panose="020B0604020202020204" pitchFamily="34" charset="0"/>
              <a:cs typeface="Arial" panose="020B0604020202020204" pitchFamily="34" charset="0"/>
            </a:rPr>
            <a:t>KNOWLEDGE</a:t>
          </a:r>
        </a:p>
      </dgm:t>
    </dgm:pt>
    <dgm:pt modelId="{0E4D8A35-E9BE-4F8A-809E-DF81B9B9438B}" type="parTrans" cxnId="{6F0BA187-6FC7-4337-A118-8133AFCFA110}">
      <dgm:prSet/>
      <dgm:spPr/>
      <dgm:t>
        <a:bodyPr/>
        <a:lstStyle/>
        <a:p>
          <a:endParaRPr lang="en-US"/>
        </a:p>
      </dgm:t>
    </dgm:pt>
    <dgm:pt modelId="{52110507-EB91-45B2-B8C7-CCBEA6F17955}" type="sibTrans" cxnId="{6F0BA187-6FC7-4337-A118-8133AFCFA110}">
      <dgm:prSet/>
      <dgm:spPr/>
      <dgm:t>
        <a:bodyPr/>
        <a:lstStyle/>
        <a:p>
          <a:endParaRPr lang="en-US"/>
        </a:p>
      </dgm:t>
    </dgm:pt>
    <dgm:pt modelId="{6F9E5B8D-F75C-41C7-9502-A0BA39305C5F}">
      <dgm:prSet phldrT="[Text]" custT="1"/>
      <dgm:spPr>
        <a:solidFill>
          <a:srgbClr val="A73396"/>
        </a:solidFill>
      </dgm:spPr>
      <dgm:t>
        <a:bodyPr/>
        <a:lstStyle/>
        <a:p>
          <a:r>
            <a:rPr lang="en-US" sz="1800" dirty="0">
              <a:latin typeface="Arial" panose="020B0604020202020204" pitchFamily="34" charset="0"/>
              <a:cs typeface="Arial" panose="020B0604020202020204" pitchFamily="34" charset="0"/>
            </a:rPr>
            <a:t>YOUNG ADULTS</a:t>
          </a:r>
        </a:p>
      </dgm:t>
    </dgm:pt>
    <dgm:pt modelId="{FE79FAEC-3B08-4EE3-B16E-0F0CEC9FC82D}" type="parTrans" cxnId="{A3AAA625-C6F2-4978-948B-B9AAF70D900A}">
      <dgm:prSet/>
      <dgm:spPr/>
      <dgm:t>
        <a:bodyPr/>
        <a:lstStyle/>
        <a:p>
          <a:endParaRPr lang="en-US"/>
        </a:p>
      </dgm:t>
    </dgm:pt>
    <dgm:pt modelId="{A041BC88-FF19-4D47-8376-941BB898944E}" type="sibTrans" cxnId="{A3AAA625-C6F2-4978-948B-B9AAF70D900A}">
      <dgm:prSet/>
      <dgm:spPr/>
      <dgm:t>
        <a:bodyPr/>
        <a:lstStyle/>
        <a:p>
          <a:endParaRPr lang="en-US"/>
        </a:p>
      </dgm:t>
    </dgm:pt>
    <dgm:pt modelId="{F9D368B9-E32F-4761-94C9-EE1453527656}">
      <dgm:prSet phldrT="[Text]"/>
      <dgm:spPr/>
      <dgm:t>
        <a:bodyPr/>
        <a:lstStyle/>
        <a:p>
          <a:r>
            <a:rPr lang="en-US" dirty="0">
              <a:latin typeface="Arial" panose="020B0604020202020204" pitchFamily="34" charset="0"/>
              <a:cs typeface="Arial" panose="020B0604020202020204" pitchFamily="34" charset="0"/>
            </a:rPr>
            <a:t>KNOWLEDGE</a:t>
          </a:r>
        </a:p>
      </dgm:t>
    </dgm:pt>
    <dgm:pt modelId="{2B7A1155-9C6F-4FAA-A317-DC8258CFC415}" type="parTrans" cxnId="{13981169-3AD2-4F5B-B0DA-9E27AE7E37FE}">
      <dgm:prSet/>
      <dgm:spPr/>
      <dgm:t>
        <a:bodyPr/>
        <a:lstStyle/>
        <a:p>
          <a:endParaRPr lang="en-US"/>
        </a:p>
      </dgm:t>
    </dgm:pt>
    <dgm:pt modelId="{8C3D9F48-A72F-4AC3-B616-80813365A178}" type="sibTrans" cxnId="{13981169-3AD2-4F5B-B0DA-9E27AE7E37FE}">
      <dgm:prSet/>
      <dgm:spPr/>
      <dgm:t>
        <a:bodyPr/>
        <a:lstStyle/>
        <a:p>
          <a:endParaRPr lang="en-US"/>
        </a:p>
      </dgm:t>
    </dgm:pt>
    <dgm:pt modelId="{2E59DB9C-36F4-4A92-9C40-7FEA3B41099D}">
      <dgm:prSet phldrT="[Text]" custT="1"/>
      <dgm:spPr>
        <a:solidFill>
          <a:srgbClr val="A73396"/>
        </a:solidFill>
      </dgm:spPr>
      <dgm:t>
        <a:bodyPr/>
        <a:lstStyle/>
        <a:p>
          <a:r>
            <a:rPr lang="en-US" sz="1800" dirty="0">
              <a:latin typeface="Arial" panose="020B0604020202020204" pitchFamily="34" charset="0"/>
              <a:cs typeface="Arial" panose="020B0604020202020204" pitchFamily="34" charset="0"/>
            </a:rPr>
            <a:t>OTHER PROFESSIONALS</a:t>
          </a:r>
        </a:p>
      </dgm:t>
    </dgm:pt>
    <dgm:pt modelId="{311AC70D-0DBF-4141-8DCE-0BACE24E3D39}" type="parTrans" cxnId="{68D2C9D1-300A-47A1-A485-60E976CD1C81}">
      <dgm:prSet/>
      <dgm:spPr/>
      <dgm:t>
        <a:bodyPr/>
        <a:lstStyle/>
        <a:p>
          <a:endParaRPr lang="en-US"/>
        </a:p>
      </dgm:t>
    </dgm:pt>
    <dgm:pt modelId="{54789E61-46FF-4607-A80A-709AD99327F1}" type="sibTrans" cxnId="{68D2C9D1-300A-47A1-A485-60E976CD1C81}">
      <dgm:prSet/>
      <dgm:spPr/>
      <dgm:t>
        <a:bodyPr/>
        <a:lstStyle/>
        <a:p>
          <a:endParaRPr lang="en-US"/>
        </a:p>
      </dgm:t>
    </dgm:pt>
    <dgm:pt modelId="{071E0A84-DF73-4C30-9A0C-5B4D9691AB93}">
      <dgm:prSet phldrT="[Text]"/>
      <dgm:spPr/>
      <dgm:t>
        <a:bodyPr/>
        <a:lstStyle/>
        <a:p>
          <a:r>
            <a:rPr lang="en-US" dirty="0">
              <a:latin typeface="Arial" panose="020B0604020202020204" pitchFamily="34" charset="0"/>
              <a:cs typeface="Arial" panose="020B0604020202020204" pitchFamily="34" charset="0"/>
            </a:rPr>
            <a:t>KNOWLEDGE</a:t>
          </a:r>
        </a:p>
      </dgm:t>
    </dgm:pt>
    <dgm:pt modelId="{70BA7627-CABD-45D0-A985-7B7D5E904C47}" type="parTrans" cxnId="{71E8BA55-08F8-4979-9C03-04E2929E07B8}">
      <dgm:prSet/>
      <dgm:spPr/>
      <dgm:t>
        <a:bodyPr/>
        <a:lstStyle/>
        <a:p>
          <a:endParaRPr lang="en-US"/>
        </a:p>
      </dgm:t>
    </dgm:pt>
    <dgm:pt modelId="{3181B7AE-0C33-4DF2-BE1B-11CB6FBE273B}" type="sibTrans" cxnId="{71E8BA55-08F8-4979-9C03-04E2929E07B8}">
      <dgm:prSet/>
      <dgm:spPr/>
      <dgm:t>
        <a:bodyPr/>
        <a:lstStyle/>
        <a:p>
          <a:endParaRPr lang="en-US"/>
        </a:p>
      </dgm:t>
    </dgm:pt>
    <dgm:pt modelId="{CFC497A8-EAE5-46D6-85F6-A434D6F685BF}">
      <dgm:prSet phldrT="[Text]" custT="1"/>
      <dgm:spPr>
        <a:solidFill>
          <a:srgbClr val="A73396"/>
        </a:solidFill>
      </dgm:spPr>
      <dgm:t>
        <a:bodyPr/>
        <a:lstStyle/>
        <a:p>
          <a:r>
            <a:rPr lang="en-US" sz="1800" dirty="0">
              <a:latin typeface="Arial" panose="020B0604020202020204" pitchFamily="34" charset="0"/>
              <a:cs typeface="Arial" panose="020B0604020202020204" pitchFamily="34" charset="0"/>
            </a:rPr>
            <a:t>CARERS / PARENTS / FAMILIES</a:t>
          </a:r>
        </a:p>
      </dgm:t>
    </dgm:pt>
    <dgm:pt modelId="{F0F8E724-07DB-46A1-A322-D0BB2080345F}" type="parTrans" cxnId="{4F7EF500-ACF8-436F-AEB9-A3C5C3476DE1}">
      <dgm:prSet/>
      <dgm:spPr/>
      <dgm:t>
        <a:bodyPr/>
        <a:lstStyle/>
        <a:p>
          <a:endParaRPr lang="en-US"/>
        </a:p>
      </dgm:t>
    </dgm:pt>
    <dgm:pt modelId="{9FD01D32-6C0C-455B-B01B-1AC732158EAD}" type="sibTrans" cxnId="{4F7EF500-ACF8-436F-AEB9-A3C5C3476DE1}">
      <dgm:prSet/>
      <dgm:spPr/>
      <dgm:t>
        <a:bodyPr/>
        <a:lstStyle/>
        <a:p>
          <a:endParaRPr lang="en-US"/>
        </a:p>
      </dgm:t>
    </dgm:pt>
    <dgm:pt modelId="{91BBFE4E-ACA7-4DF2-B273-13C7D2086F71}">
      <dgm:prSet phldrT="[Text]"/>
      <dgm:spPr/>
      <dgm:t>
        <a:bodyPr/>
        <a:lstStyle/>
        <a:p>
          <a:r>
            <a:rPr lang="en-US" dirty="0">
              <a:latin typeface="Arial" panose="020B0604020202020204" pitchFamily="34" charset="0"/>
              <a:cs typeface="Arial" panose="020B0604020202020204" pitchFamily="34" charset="0"/>
            </a:rPr>
            <a:t>KNOWLEDGE</a:t>
          </a:r>
        </a:p>
      </dgm:t>
    </dgm:pt>
    <dgm:pt modelId="{2DF2D926-EFFA-4738-A7A5-F8D8268E4B55}" type="parTrans" cxnId="{100F0FD2-D510-47A0-8254-CC55C91511FB}">
      <dgm:prSet/>
      <dgm:spPr/>
      <dgm:t>
        <a:bodyPr/>
        <a:lstStyle/>
        <a:p>
          <a:endParaRPr lang="en-US"/>
        </a:p>
      </dgm:t>
    </dgm:pt>
    <dgm:pt modelId="{A7712DC8-BA77-42D4-A490-2CF9D4EA151D}" type="sibTrans" cxnId="{100F0FD2-D510-47A0-8254-CC55C91511FB}">
      <dgm:prSet/>
      <dgm:spPr/>
      <dgm:t>
        <a:bodyPr/>
        <a:lstStyle/>
        <a:p>
          <a:endParaRPr lang="en-US"/>
        </a:p>
      </dgm:t>
    </dgm:pt>
    <dgm:pt modelId="{2C106819-2D7C-4E84-9DF9-C6D472198D99}">
      <dgm:prSet phldrT="[Text]"/>
      <dgm:spPr/>
      <dgm:t>
        <a:bodyPr/>
        <a:lstStyle/>
        <a:p>
          <a:r>
            <a:rPr lang="en-US" dirty="0">
              <a:latin typeface="Arial" panose="020B0604020202020204" pitchFamily="34" charset="0"/>
              <a:cs typeface="Arial" panose="020B0604020202020204" pitchFamily="34" charset="0"/>
            </a:rPr>
            <a:t>SKILLS</a:t>
          </a:r>
        </a:p>
      </dgm:t>
    </dgm:pt>
    <dgm:pt modelId="{926A699E-0957-4C79-B6A8-2116989345CA}" type="parTrans" cxnId="{7FB9CD73-F9B1-4EBF-B15D-95BF19BEFA8E}">
      <dgm:prSet/>
      <dgm:spPr/>
      <dgm:t>
        <a:bodyPr/>
        <a:lstStyle/>
        <a:p>
          <a:endParaRPr lang="en-US"/>
        </a:p>
      </dgm:t>
    </dgm:pt>
    <dgm:pt modelId="{5348683D-FE6A-4E50-9671-CD0599EDC6A2}" type="sibTrans" cxnId="{7FB9CD73-F9B1-4EBF-B15D-95BF19BEFA8E}">
      <dgm:prSet/>
      <dgm:spPr/>
      <dgm:t>
        <a:bodyPr/>
        <a:lstStyle/>
        <a:p>
          <a:endParaRPr lang="en-US"/>
        </a:p>
      </dgm:t>
    </dgm:pt>
    <dgm:pt modelId="{C6402E6D-AB54-43C3-B01D-E5A6D2FE700E}">
      <dgm:prSet phldrT="[Text]"/>
      <dgm:spPr/>
      <dgm:t>
        <a:bodyPr/>
        <a:lstStyle/>
        <a:p>
          <a:r>
            <a:rPr lang="en-US" dirty="0">
              <a:latin typeface="Arial" panose="020B0604020202020204" pitchFamily="34" charset="0"/>
              <a:cs typeface="Arial" panose="020B0604020202020204" pitchFamily="34" charset="0"/>
            </a:rPr>
            <a:t>VALUES</a:t>
          </a:r>
        </a:p>
      </dgm:t>
    </dgm:pt>
    <dgm:pt modelId="{B913F145-1FE0-4744-99F7-F23859E09163}" type="parTrans" cxnId="{8430D1D4-0779-40DE-A6C9-125664DD8165}">
      <dgm:prSet/>
      <dgm:spPr/>
      <dgm:t>
        <a:bodyPr/>
        <a:lstStyle/>
        <a:p>
          <a:endParaRPr lang="en-US"/>
        </a:p>
      </dgm:t>
    </dgm:pt>
    <dgm:pt modelId="{CD888BD9-5A82-4A68-AE94-A4BDDB74D013}" type="sibTrans" cxnId="{8430D1D4-0779-40DE-A6C9-125664DD8165}">
      <dgm:prSet/>
      <dgm:spPr/>
      <dgm:t>
        <a:bodyPr/>
        <a:lstStyle/>
        <a:p>
          <a:endParaRPr lang="en-US"/>
        </a:p>
      </dgm:t>
    </dgm:pt>
    <dgm:pt modelId="{B90D1827-6FD8-4444-BA0D-89D9E7539BDE}">
      <dgm:prSet phldrT="[Text]"/>
      <dgm:spPr/>
      <dgm:t>
        <a:bodyPr/>
        <a:lstStyle/>
        <a:p>
          <a:r>
            <a:rPr lang="en-US" dirty="0">
              <a:latin typeface="Arial" panose="020B0604020202020204" pitchFamily="34" charset="0"/>
              <a:cs typeface="Arial" panose="020B0604020202020204" pitchFamily="34" charset="0"/>
            </a:rPr>
            <a:t>SKILLS</a:t>
          </a:r>
        </a:p>
      </dgm:t>
    </dgm:pt>
    <dgm:pt modelId="{926C3E43-E4A1-4AB1-A175-097DD47ED014}" type="parTrans" cxnId="{6AC7B48A-7D08-448F-BBB0-19774413BF2D}">
      <dgm:prSet/>
      <dgm:spPr/>
      <dgm:t>
        <a:bodyPr/>
        <a:lstStyle/>
        <a:p>
          <a:endParaRPr lang="en-US"/>
        </a:p>
      </dgm:t>
    </dgm:pt>
    <dgm:pt modelId="{4D14F121-FEA6-4B01-9B75-2B4891BA9D4A}" type="sibTrans" cxnId="{6AC7B48A-7D08-448F-BBB0-19774413BF2D}">
      <dgm:prSet/>
      <dgm:spPr/>
      <dgm:t>
        <a:bodyPr/>
        <a:lstStyle/>
        <a:p>
          <a:endParaRPr lang="en-US"/>
        </a:p>
      </dgm:t>
    </dgm:pt>
    <dgm:pt modelId="{3D0DC719-B079-4416-A277-217D556A4BDA}">
      <dgm:prSet phldrT="[Text]"/>
      <dgm:spPr/>
      <dgm:t>
        <a:bodyPr/>
        <a:lstStyle/>
        <a:p>
          <a:r>
            <a:rPr lang="en-US" dirty="0">
              <a:latin typeface="Arial" panose="020B0604020202020204" pitchFamily="34" charset="0"/>
              <a:cs typeface="Arial" panose="020B0604020202020204" pitchFamily="34" charset="0"/>
            </a:rPr>
            <a:t>VALUES</a:t>
          </a:r>
        </a:p>
      </dgm:t>
    </dgm:pt>
    <dgm:pt modelId="{EA386A0A-C816-4882-8B51-5BD37A134242}" type="parTrans" cxnId="{6B8BFFBB-A99C-4384-8D71-D90F1E35A63E}">
      <dgm:prSet/>
      <dgm:spPr/>
      <dgm:t>
        <a:bodyPr/>
        <a:lstStyle/>
        <a:p>
          <a:endParaRPr lang="en-US"/>
        </a:p>
      </dgm:t>
    </dgm:pt>
    <dgm:pt modelId="{DF5A818D-B583-482A-A1A3-7774768DA97D}" type="sibTrans" cxnId="{6B8BFFBB-A99C-4384-8D71-D90F1E35A63E}">
      <dgm:prSet/>
      <dgm:spPr/>
      <dgm:t>
        <a:bodyPr/>
        <a:lstStyle/>
        <a:p>
          <a:endParaRPr lang="en-US"/>
        </a:p>
      </dgm:t>
    </dgm:pt>
    <dgm:pt modelId="{6873D450-0A04-4FBB-AC91-D3ED2B56EEC8}">
      <dgm:prSet phldrT="[Text]"/>
      <dgm:spPr/>
      <dgm:t>
        <a:bodyPr/>
        <a:lstStyle/>
        <a:p>
          <a:r>
            <a:rPr lang="en-US" dirty="0">
              <a:latin typeface="Arial" panose="020B0604020202020204" pitchFamily="34" charset="0"/>
              <a:cs typeface="Arial" panose="020B0604020202020204" pitchFamily="34" charset="0"/>
            </a:rPr>
            <a:t>SKILLS</a:t>
          </a:r>
        </a:p>
      </dgm:t>
    </dgm:pt>
    <dgm:pt modelId="{77C21392-B7C6-469A-AC3E-AA57447D5A09}" type="parTrans" cxnId="{4C7DA8A7-D90D-4E2E-B564-44C86E58D9D5}">
      <dgm:prSet/>
      <dgm:spPr/>
      <dgm:t>
        <a:bodyPr/>
        <a:lstStyle/>
        <a:p>
          <a:endParaRPr lang="en-US"/>
        </a:p>
      </dgm:t>
    </dgm:pt>
    <dgm:pt modelId="{A0532DF0-202F-4C52-ACFF-8A32D83DC7A6}" type="sibTrans" cxnId="{4C7DA8A7-D90D-4E2E-B564-44C86E58D9D5}">
      <dgm:prSet/>
      <dgm:spPr/>
      <dgm:t>
        <a:bodyPr/>
        <a:lstStyle/>
        <a:p>
          <a:endParaRPr lang="en-US"/>
        </a:p>
      </dgm:t>
    </dgm:pt>
    <dgm:pt modelId="{5636FBD2-ADFE-458D-B908-C065125783C2}">
      <dgm:prSet phldrT="[Text]"/>
      <dgm:spPr/>
      <dgm:t>
        <a:bodyPr/>
        <a:lstStyle/>
        <a:p>
          <a:r>
            <a:rPr lang="en-US" dirty="0">
              <a:latin typeface="Arial" panose="020B0604020202020204" pitchFamily="34" charset="0"/>
              <a:cs typeface="Arial" panose="020B0604020202020204" pitchFamily="34" charset="0"/>
            </a:rPr>
            <a:t>VALUES</a:t>
          </a:r>
        </a:p>
      </dgm:t>
    </dgm:pt>
    <dgm:pt modelId="{BDE1752B-12F8-4185-BDE3-FDFD0C4C184F}" type="parTrans" cxnId="{46B5A75B-4FCD-4585-98F4-6CE1963113FC}">
      <dgm:prSet/>
      <dgm:spPr/>
      <dgm:t>
        <a:bodyPr/>
        <a:lstStyle/>
        <a:p>
          <a:endParaRPr lang="en-US"/>
        </a:p>
      </dgm:t>
    </dgm:pt>
    <dgm:pt modelId="{EEF4B194-2E61-4441-9F27-0C5412702314}" type="sibTrans" cxnId="{46B5A75B-4FCD-4585-98F4-6CE1963113FC}">
      <dgm:prSet/>
      <dgm:spPr/>
      <dgm:t>
        <a:bodyPr/>
        <a:lstStyle/>
        <a:p>
          <a:endParaRPr lang="en-US"/>
        </a:p>
      </dgm:t>
    </dgm:pt>
    <dgm:pt modelId="{848C0121-D712-43DF-9D53-39A46DB0C1DA}">
      <dgm:prSet phldrT="[Text]"/>
      <dgm:spPr/>
      <dgm:t>
        <a:bodyPr/>
        <a:lstStyle/>
        <a:p>
          <a:r>
            <a:rPr lang="en-US" dirty="0">
              <a:latin typeface="Arial" panose="020B0604020202020204" pitchFamily="34" charset="0"/>
              <a:cs typeface="Arial" panose="020B0604020202020204" pitchFamily="34" charset="0"/>
            </a:rPr>
            <a:t>SKILLS</a:t>
          </a:r>
        </a:p>
      </dgm:t>
    </dgm:pt>
    <dgm:pt modelId="{598C6742-1229-4252-9537-37478DC049B9}" type="parTrans" cxnId="{AF9CDEAA-987D-464C-A50A-7DC9D9BFD24B}">
      <dgm:prSet/>
      <dgm:spPr/>
      <dgm:t>
        <a:bodyPr/>
        <a:lstStyle/>
        <a:p>
          <a:endParaRPr lang="en-US"/>
        </a:p>
      </dgm:t>
    </dgm:pt>
    <dgm:pt modelId="{0B761231-2CC8-4B1A-983C-9D830223C90B}" type="sibTrans" cxnId="{AF9CDEAA-987D-464C-A50A-7DC9D9BFD24B}">
      <dgm:prSet/>
      <dgm:spPr/>
      <dgm:t>
        <a:bodyPr/>
        <a:lstStyle/>
        <a:p>
          <a:endParaRPr lang="en-US"/>
        </a:p>
      </dgm:t>
    </dgm:pt>
    <dgm:pt modelId="{F7D23AF1-A9EC-4C8F-B9B2-DC07FE863FE1}">
      <dgm:prSet phldrT="[Text]"/>
      <dgm:spPr/>
      <dgm:t>
        <a:bodyPr/>
        <a:lstStyle/>
        <a:p>
          <a:r>
            <a:rPr lang="en-US" dirty="0">
              <a:latin typeface="Arial" panose="020B0604020202020204" pitchFamily="34" charset="0"/>
              <a:cs typeface="Arial" panose="020B0604020202020204" pitchFamily="34" charset="0"/>
            </a:rPr>
            <a:t>VALUES</a:t>
          </a:r>
        </a:p>
      </dgm:t>
    </dgm:pt>
    <dgm:pt modelId="{5F563933-3D65-4E77-A8B5-3263818432E3}" type="parTrans" cxnId="{6186D88D-F964-4750-88C6-6D21566B9420}">
      <dgm:prSet/>
      <dgm:spPr/>
      <dgm:t>
        <a:bodyPr/>
        <a:lstStyle/>
        <a:p>
          <a:endParaRPr lang="en-US"/>
        </a:p>
      </dgm:t>
    </dgm:pt>
    <dgm:pt modelId="{B94489D3-BF25-4FF5-95D3-323585268763}" type="sibTrans" cxnId="{6186D88D-F964-4750-88C6-6D21566B9420}">
      <dgm:prSet/>
      <dgm:spPr/>
      <dgm:t>
        <a:bodyPr/>
        <a:lstStyle/>
        <a:p>
          <a:endParaRPr lang="en-US"/>
        </a:p>
      </dgm:t>
    </dgm:pt>
    <dgm:pt modelId="{36110B7E-64F2-4E28-A285-4DCB19AEFEC0}">
      <dgm:prSet phldrT="[Text]"/>
      <dgm:spPr/>
      <dgm:t>
        <a:bodyPr/>
        <a:lstStyle/>
        <a:p>
          <a:endParaRPr lang="en-US" dirty="0">
            <a:latin typeface="Arial" panose="020B0604020202020204" pitchFamily="34" charset="0"/>
            <a:cs typeface="Arial" panose="020B0604020202020204" pitchFamily="34" charset="0"/>
          </a:endParaRPr>
        </a:p>
      </dgm:t>
    </dgm:pt>
    <dgm:pt modelId="{4E71E7F2-537E-4DFF-A52C-D5F8C3ED8D2A}" type="parTrans" cxnId="{DDCBC59F-1C9E-4EC2-AD3A-A66AFFB346BB}">
      <dgm:prSet/>
      <dgm:spPr/>
    </dgm:pt>
    <dgm:pt modelId="{2CC2313B-DCE0-4026-8145-86AF3F35C998}" type="sibTrans" cxnId="{DDCBC59F-1C9E-4EC2-AD3A-A66AFFB346BB}">
      <dgm:prSet/>
      <dgm:spPr/>
    </dgm:pt>
    <dgm:pt modelId="{C9352CDB-6907-4032-89D2-CECB85CBB6EB}">
      <dgm:prSet phldrT="[Text]"/>
      <dgm:spPr/>
      <dgm:t>
        <a:bodyPr/>
        <a:lstStyle/>
        <a:p>
          <a:endParaRPr lang="en-US" dirty="0">
            <a:latin typeface="Arial" panose="020B0604020202020204" pitchFamily="34" charset="0"/>
            <a:cs typeface="Arial" panose="020B0604020202020204" pitchFamily="34" charset="0"/>
          </a:endParaRPr>
        </a:p>
      </dgm:t>
    </dgm:pt>
    <dgm:pt modelId="{34C4B57A-CFBE-4A9C-83E5-C27BEA26126F}" type="parTrans" cxnId="{10D96D5C-BDAD-4B46-8A7E-1E644BEA8F01}">
      <dgm:prSet/>
      <dgm:spPr/>
    </dgm:pt>
    <dgm:pt modelId="{B7B8BC05-45B3-496A-AC65-BD6DF27CF51E}" type="sibTrans" cxnId="{10D96D5C-BDAD-4B46-8A7E-1E644BEA8F01}">
      <dgm:prSet/>
      <dgm:spPr/>
    </dgm:pt>
    <dgm:pt modelId="{0C570EEB-22C7-4F37-8F9F-94C83228A0D6}" type="pres">
      <dgm:prSet presAssocID="{9832078C-01C5-46E8-A2BF-3F6A1370991F}" presName="cycleMatrixDiagram" presStyleCnt="0">
        <dgm:presLayoutVars>
          <dgm:chMax val="1"/>
          <dgm:dir/>
          <dgm:animLvl val="lvl"/>
          <dgm:resizeHandles val="exact"/>
        </dgm:presLayoutVars>
      </dgm:prSet>
      <dgm:spPr/>
    </dgm:pt>
    <dgm:pt modelId="{1D196CDF-4A24-4498-AE1C-9482CD816BB1}" type="pres">
      <dgm:prSet presAssocID="{9832078C-01C5-46E8-A2BF-3F6A1370991F}" presName="children" presStyleCnt="0"/>
      <dgm:spPr/>
    </dgm:pt>
    <dgm:pt modelId="{84D41984-DE57-4390-B07A-29287667D8F0}" type="pres">
      <dgm:prSet presAssocID="{9832078C-01C5-46E8-A2BF-3F6A1370991F}" presName="child1group" presStyleCnt="0"/>
      <dgm:spPr/>
    </dgm:pt>
    <dgm:pt modelId="{309A98FB-F222-483C-B7BF-51CEEA79D5FE}" type="pres">
      <dgm:prSet presAssocID="{9832078C-01C5-46E8-A2BF-3F6A1370991F}" presName="child1" presStyleLbl="bgAcc1" presStyleIdx="0" presStyleCnt="4"/>
      <dgm:spPr/>
    </dgm:pt>
    <dgm:pt modelId="{F80D7929-9926-4AB2-87C9-CDDA2E241828}" type="pres">
      <dgm:prSet presAssocID="{9832078C-01C5-46E8-A2BF-3F6A1370991F}" presName="child1Text" presStyleLbl="bgAcc1" presStyleIdx="0" presStyleCnt="4">
        <dgm:presLayoutVars>
          <dgm:bulletEnabled val="1"/>
        </dgm:presLayoutVars>
      </dgm:prSet>
      <dgm:spPr/>
    </dgm:pt>
    <dgm:pt modelId="{08354A44-2A1C-4108-8A04-48079DC22428}" type="pres">
      <dgm:prSet presAssocID="{9832078C-01C5-46E8-A2BF-3F6A1370991F}" presName="child2group" presStyleCnt="0"/>
      <dgm:spPr/>
    </dgm:pt>
    <dgm:pt modelId="{2884D8C4-A18E-4A3E-926C-7D49BDCB95DE}" type="pres">
      <dgm:prSet presAssocID="{9832078C-01C5-46E8-A2BF-3F6A1370991F}" presName="child2" presStyleLbl="bgAcc1" presStyleIdx="1" presStyleCnt="4"/>
      <dgm:spPr/>
    </dgm:pt>
    <dgm:pt modelId="{AEB62BA2-E148-4EEC-B9B3-0F6710F51CFE}" type="pres">
      <dgm:prSet presAssocID="{9832078C-01C5-46E8-A2BF-3F6A1370991F}" presName="child2Text" presStyleLbl="bgAcc1" presStyleIdx="1" presStyleCnt="4">
        <dgm:presLayoutVars>
          <dgm:bulletEnabled val="1"/>
        </dgm:presLayoutVars>
      </dgm:prSet>
      <dgm:spPr/>
    </dgm:pt>
    <dgm:pt modelId="{7D73F4E2-C2E6-49F2-BBAC-F14D4E77807B}" type="pres">
      <dgm:prSet presAssocID="{9832078C-01C5-46E8-A2BF-3F6A1370991F}" presName="child3group" presStyleCnt="0"/>
      <dgm:spPr/>
    </dgm:pt>
    <dgm:pt modelId="{1E4D8961-F1C3-461D-872E-FBC2C3E86B90}" type="pres">
      <dgm:prSet presAssocID="{9832078C-01C5-46E8-A2BF-3F6A1370991F}" presName="child3" presStyleLbl="bgAcc1" presStyleIdx="2" presStyleCnt="4"/>
      <dgm:spPr/>
    </dgm:pt>
    <dgm:pt modelId="{A166FC8B-7C72-4232-BA99-A41A76C2D2F2}" type="pres">
      <dgm:prSet presAssocID="{9832078C-01C5-46E8-A2BF-3F6A1370991F}" presName="child3Text" presStyleLbl="bgAcc1" presStyleIdx="2" presStyleCnt="4">
        <dgm:presLayoutVars>
          <dgm:bulletEnabled val="1"/>
        </dgm:presLayoutVars>
      </dgm:prSet>
      <dgm:spPr/>
    </dgm:pt>
    <dgm:pt modelId="{7BC251B8-62A1-43F0-9FD3-A25A6A0FAEFF}" type="pres">
      <dgm:prSet presAssocID="{9832078C-01C5-46E8-A2BF-3F6A1370991F}" presName="child4group" presStyleCnt="0"/>
      <dgm:spPr/>
    </dgm:pt>
    <dgm:pt modelId="{0266C465-EC36-4254-8A18-6B13D7EA1242}" type="pres">
      <dgm:prSet presAssocID="{9832078C-01C5-46E8-A2BF-3F6A1370991F}" presName="child4" presStyleLbl="bgAcc1" presStyleIdx="3" presStyleCnt="4"/>
      <dgm:spPr/>
    </dgm:pt>
    <dgm:pt modelId="{BFA74CAC-F257-40D4-814B-BFD24628F390}" type="pres">
      <dgm:prSet presAssocID="{9832078C-01C5-46E8-A2BF-3F6A1370991F}" presName="child4Text" presStyleLbl="bgAcc1" presStyleIdx="3" presStyleCnt="4">
        <dgm:presLayoutVars>
          <dgm:bulletEnabled val="1"/>
        </dgm:presLayoutVars>
      </dgm:prSet>
      <dgm:spPr/>
    </dgm:pt>
    <dgm:pt modelId="{887AE5E5-D0C1-486F-96E4-5CE031DD680F}" type="pres">
      <dgm:prSet presAssocID="{9832078C-01C5-46E8-A2BF-3F6A1370991F}" presName="childPlaceholder" presStyleCnt="0"/>
      <dgm:spPr/>
    </dgm:pt>
    <dgm:pt modelId="{40A6303A-CE0B-482C-938E-6EF93788DA15}" type="pres">
      <dgm:prSet presAssocID="{9832078C-01C5-46E8-A2BF-3F6A1370991F}" presName="circle" presStyleCnt="0"/>
      <dgm:spPr/>
    </dgm:pt>
    <dgm:pt modelId="{3179A113-44AF-4CD2-B22A-C65B881C1B17}" type="pres">
      <dgm:prSet presAssocID="{9832078C-01C5-46E8-A2BF-3F6A1370991F}" presName="quadrant1" presStyleLbl="node1" presStyleIdx="0" presStyleCnt="4" custScaleX="108773">
        <dgm:presLayoutVars>
          <dgm:chMax val="1"/>
          <dgm:bulletEnabled val="1"/>
        </dgm:presLayoutVars>
      </dgm:prSet>
      <dgm:spPr/>
    </dgm:pt>
    <dgm:pt modelId="{A81D7558-C894-4958-A6C1-8D43AECC414D}" type="pres">
      <dgm:prSet presAssocID="{9832078C-01C5-46E8-A2BF-3F6A1370991F}" presName="quadrant2" presStyleLbl="node1" presStyleIdx="1" presStyleCnt="4" custScaleX="108773">
        <dgm:presLayoutVars>
          <dgm:chMax val="1"/>
          <dgm:bulletEnabled val="1"/>
        </dgm:presLayoutVars>
      </dgm:prSet>
      <dgm:spPr/>
    </dgm:pt>
    <dgm:pt modelId="{34CDACFE-3631-4379-98ED-A3AAAD7ECCA9}" type="pres">
      <dgm:prSet presAssocID="{9832078C-01C5-46E8-A2BF-3F6A1370991F}" presName="quadrant3" presStyleLbl="node1" presStyleIdx="2" presStyleCnt="4" custScaleX="108773">
        <dgm:presLayoutVars>
          <dgm:chMax val="1"/>
          <dgm:bulletEnabled val="1"/>
        </dgm:presLayoutVars>
      </dgm:prSet>
      <dgm:spPr/>
    </dgm:pt>
    <dgm:pt modelId="{1D5CD6C6-BFE7-4B19-8A35-204138ACB3C4}" type="pres">
      <dgm:prSet presAssocID="{9832078C-01C5-46E8-A2BF-3F6A1370991F}" presName="quadrant4" presStyleLbl="node1" presStyleIdx="3" presStyleCnt="4" custScaleX="108773">
        <dgm:presLayoutVars>
          <dgm:chMax val="1"/>
          <dgm:bulletEnabled val="1"/>
        </dgm:presLayoutVars>
      </dgm:prSet>
      <dgm:spPr/>
    </dgm:pt>
    <dgm:pt modelId="{E6B08E9F-5217-4162-94DD-86E9D36A63BF}" type="pres">
      <dgm:prSet presAssocID="{9832078C-01C5-46E8-A2BF-3F6A1370991F}" presName="quadrantPlaceholder" presStyleCnt="0"/>
      <dgm:spPr/>
    </dgm:pt>
    <dgm:pt modelId="{15CF1AFB-79D0-4161-98B8-D75C48C1A105}" type="pres">
      <dgm:prSet presAssocID="{9832078C-01C5-46E8-A2BF-3F6A1370991F}" presName="center1" presStyleLbl="fgShp" presStyleIdx="0" presStyleCnt="2"/>
      <dgm:spPr/>
    </dgm:pt>
    <dgm:pt modelId="{DAD00484-25B5-46A2-97D7-F5EF53FE10C5}" type="pres">
      <dgm:prSet presAssocID="{9832078C-01C5-46E8-A2BF-3F6A1370991F}" presName="center2" presStyleLbl="fgShp" presStyleIdx="1" presStyleCnt="2"/>
      <dgm:spPr/>
    </dgm:pt>
  </dgm:ptLst>
  <dgm:cxnLst>
    <dgm:cxn modelId="{4F7EF500-ACF8-436F-AEB9-A3C5C3476DE1}" srcId="{9832078C-01C5-46E8-A2BF-3F6A1370991F}" destId="{CFC497A8-EAE5-46D6-85F6-A434D6F685BF}" srcOrd="3" destOrd="0" parTransId="{F0F8E724-07DB-46A1-A322-D0BB2080345F}" sibTransId="{9FD01D32-6C0C-455B-B01B-1AC732158EAD}"/>
    <dgm:cxn modelId="{17246706-CF62-4C94-AFDD-DCA75E9B120C}" type="presOf" srcId="{6873D450-0A04-4FBB-AC91-D3ED2B56EEC8}" destId="{A166FC8B-7C72-4232-BA99-A41A76C2D2F2}" srcOrd="1" destOrd="2" presId="urn:microsoft.com/office/officeart/2005/8/layout/cycle4"/>
    <dgm:cxn modelId="{A05B1208-3DFB-4BB9-915B-14DF981D9CD4}" type="presOf" srcId="{071E0A84-DF73-4C30-9A0C-5B4D9691AB93}" destId="{1E4D8961-F1C3-461D-872E-FBC2C3E86B90}" srcOrd="0" destOrd="1" presId="urn:microsoft.com/office/officeart/2005/8/layout/cycle4"/>
    <dgm:cxn modelId="{0B54B310-8D11-47F0-99A2-1E9B738BC452}" type="presOf" srcId="{F9D368B9-E32F-4761-94C9-EE1453527656}" destId="{2884D8C4-A18E-4A3E-926C-7D49BDCB95DE}" srcOrd="0" destOrd="0" presId="urn:microsoft.com/office/officeart/2005/8/layout/cycle4"/>
    <dgm:cxn modelId="{14C94F14-A4B1-4624-90A1-93F238C29F52}" type="presOf" srcId="{91BBFE4E-ACA7-4DF2-B273-13C7D2086F71}" destId="{BFA74CAC-F257-40D4-814B-BFD24628F390}" srcOrd="1" destOrd="1" presId="urn:microsoft.com/office/officeart/2005/8/layout/cycle4"/>
    <dgm:cxn modelId="{5368D222-4ACC-47E7-BF6D-36C271267BC9}" type="presOf" srcId="{C6402E6D-AB54-43C3-B01D-E5A6D2FE700E}" destId="{309A98FB-F222-483C-B7BF-51CEEA79D5FE}" srcOrd="0" destOrd="2" presId="urn:microsoft.com/office/officeart/2005/8/layout/cycle4"/>
    <dgm:cxn modelId="{43D15A23-177B-4C6B-9854-D9822DB5FC4B}" type="presOf" srcId="{9F3A7FD0-D9E1-4DB6-8620-ABB5A3ABA64B}" destId="{309A98FB-F222-483C-B7BF-51CEEA79D5FE}" srcOrd="0" destOrd="0" presId="urn:microsoft.com/office/officeart/2005/8/layout/cycle4"/>
    <dgm:cxn modelId="{3B299923-15CF-4ACB-9B23-3A082FC4B440}" type="presOf" srcId="{9F5D8ABC-2EC1-46E5-940B-A8673E4C769D}" destId="{3179A113-44AF-4CD2-B22A-C65B881C1B17}" srcOrd="0" destOrd="0" presId="urn:microsoft.com/office/officeart/2005/8/layout/cycle4"/>
    <dgm:cxn modelId="{A3AAA625-C6F2-4978-948B-B9AAF70D900A}" srcId="{9832078C-01C5-46E8-A2BF-3F6A1370991F}" destId="{6F9E5B8D-F75C-41C7-9502-A0BA39305C5F}" srcOrd="1" destOrd="0" parTransId="{FE79FAEC-3B08-4EE3-B16E-0F0CEC9FC82D}" sibTransId="{A041BC88-FF19-4D47-8376-941BB898944E}"/>
    <dgm:cxn modelId="{2057442A-0561-43DF-8CB0-2BFBACA61395}" type="presOf" srcId="{2E59DB9C-36F4-4A92-9C40-7FEA3B41099D}" destId="{34CDACFE-3631-4379-98ED-A3AAAD7ECCA9}" srcOrd="0" destOrd="0" presId="urn:microsoft.com/office/officeart/2005/8/layout/cycle4"/>
    <dgm:cxn modelId="{F26DA62B-61A3-4D37-8F2A-279467BEEA3C}" type="presOf" srcId="{91BBFE4E-ACA7-4DF2-B273-13C7D2086F71}" destId="{0266C465-EC36-4254-8A18-6B13D7EA1242}" srcOrd="0" destOrd="1" presId="urn:microsoft.com/office/officeart/2005/8/layout/cycle4"/>
    <dgm:cxn modelId="{1B17A03C-12EE-4C21-BBB0-6919DFC90501}" type="presOf" srcId="{9F3A7FD0-D9E1-4DB6-8620-ABB5A3ABA64B}" destId="{F80D7929-9926-4AB2-87C9-CDDA2E241828}" srcOrd="1" destOrd="0" presId="urn:microsoft.com/office/officeart/2005/8/layout/cycle4"/>
    <dgm:cxn modelId="{46B5A75B-4FCD-4585-98F4-6CE1963113FC}" srcId="{2E59DB9C-36F4-4A92-9C40-7FEA3B41099D}" destId="{5636FBD2-ADFE-458D-B908-C065125783C2}" srcOrd="3" destOrd="0" parTransId="{BDE1752B-12F8-4185-BDE3-FDFD0C4C184F}" sibTransId="{EEF4B194-2E61-4441-9F27-0C5412702314}"/>
    <dgm:cxn modelId="{10D96D5C-BDAD-4B46-8A7E-1E644BEA8F01}" srcId="{2E59DB9C-36F4-4A92-9C40-7FEA3B41099D}" destId="{C9352CDB-6907-4032-89D2-CECB85CBB6EB}" srcOrd="0" destOrd="0" parTransId="{34C4B57A-CFBE-4A9C-83E5-C27BEA26126F}" sibTransId="{B7B8BC05-45B3-496A-AC65-BD6DF27CF51E}"/>
    <dgm:cxn modelId="{AEF20F65-2872-4376-AA47-E490BB9BB345}" type="presOf" srcId="{F7D23AF1-A9EC-4C8F-B9B2-DC07FE863FE1}" destId="{0266C465-EC36-4254-8A18-6B13D7EA1242}" srcOrd="0" destOrd="3" presId="urn:microsoft.com/office/officeart/2005/8/layout/cycle4"/>
    <dgm:cxn modelId="{13981169-3AD2-4F5B-B0DA-9E27AE7E37FE}" srcId="{6F9E5B8D-F75C-41C7-9502-A0BA39305C5F}" destId="{F9D368B9-E32F-4761-94C9-EE1453527656}" srcOrd="0" destOrd="0" parTransId="{2B7A1155-9C6F-4FAA-A317-DC8258CFC415}" sibTransId="{8C3D9F48-A72F-4AC3-B616-80813365A178}"/>
    <dgm:cxn modelId="{1A77B270-B4B0-4F7E-B8D8-1618D4CA3F10}" type="presOf" srcId="{2C106819-2D7C-4E84-9DF9-C6D472198D99}" destId="{F80D7929-9926-4AB2-87C9-CDDA2E241828}" srcOrd="1" destOrd="1" presId="urn:microsoft.com/office/officeart/2005/8/layout/cycle4"/>
    <dgm:cxn modelId="{CC6E8371-9154-4BEC-9203-94970645C6BA}" type="presOf" srcId="{9832078C-01C5-46E8-A2BF-3F6A1370991F}" destId="{0C570EEB-22C7-4F37-8F9F-94C83228A0D6}" srcOrd="0" destOrd="0" presId="urn:microsoft.com/office/officeart/2005/8/layout/cycle4"/>
    <dgm:cxn modelId="{6E173652-F400-4C96-A03E-0053006A8F57}" type="presOf" srcId="{B90D1827-6FD8-4444-BA0D-89D9E7539BDE}" destId="{2884D8C4-A18E-4A3E-926C-7D49BDCB95DE}" srcOrd="0" destOrd="1" presId="urn:microsoft.com/office/officeart/2005/8/layout/cycle4"/>
    <dgm:cxn modelId="{7FB9CD73-F9B1-4EBF-B15D-95BF19BEFA8E}" srcId="{9F5D8ABC-2EC1-46E5-940B-A8673E4C769D}" destId="{2C106819-2D7C-4E84-9DF9-C6D472198D99}" srcOrd="1" destOrd="0" parTransId="{926A699E-0957-4C79-B6A8-2116989345CA}" sibTransId="{5348683D-FE6A-4E50-9671-CD0599EDC6A2}"/>
    <dgm:cxn modelId="{71E8BA55-08F8-4979-9C03-04E2929E07B8}" srcId="{2E59DB9C-36F4-4A92-9C40-7FEA3B41099D}" destId="{071E0A84-DF73-4C30-9A0C-5B4D9691AB93}" srcOrd="1" destOrd="0" parTransId="{70BA7627-CABD-45D0-A985-7B7D5E904C47}" sibTransId="{3181B7AE-0C33-4DF2-BE1B-11CB6FBE273B}"/>
    <dgm:cxn modelId="{2D81F37A-6FCA-4562-B0D4-86439AE95E40}" type="presOf" srcId="{3D0DC719-B079-4416-A277-217D556A4BDA}" destId="{2884D8C4-A18E-4A3E-926C-7D49BDCB95DE}" srcOrd="0" destOrd="2" presId="urn:microsoft.com/office/officeart/2005/8/layout/cycle4"/>
    <dgm:cxn modelId="{84970282-CBA1-4E39-A35E-2F7A97F6C54C}" type="presOf" srcId="{36110B7E-64F2-4E28-A285-4DCB19AEFEC0}" destId="{0266C465-EC36-4254-8A18-6B13D7EA1242}" srcOrd="0" destOrd="0" presId="urn:microsoft.com/office/officeart/2005/8/layout/cycle4"/>
    <dgm:cxn modelId="{CCEDE384-AAF9-4592-9F79-5E5C54C325A7}" type="presOf" srcId="{F9D368B9-E32F-4761-94C9-EE1453527656}" destId="{AEB62BA2-E148-4EEC-B9B3-0F6710F51CFE}" srcOrd="1" destOrd="0" presId="urn:microsoft.com/office/officeart/2005/8/layout/cycle4"/>
    <dgm:cxn modelId="{44A86B86-3191-4F5F-A27D-6F4EA2BEA7B1}" type="presOf" srcId="{C9352CDB-6907-4032-89D2-CECB85CBB6EB}" destId="{1E4D8961-F1C3-461D-872E-FBC2C3E86B90}" srcOrd="0" destOrd="0" presId="urn:microsoft.com/office/officeart/2005/8/layout/cycle4"/>
    <dgm:cxn modelId="{6F0BA187-6FC7-4337-A118-8133AFCFA110}" srcId="{9F5D8ABC-2EC1-46E5-940B-A8673E4C769D}" destId="{9F3A7FD0-D9E1-4DB6-8620-ABB5A3ABA64B}" srcOrd="0" destOrd="0" parTransId="{0E4D8A35-E9BE-4F8A-809E-DF81B9B9438B}" sibTransId="{52110507-EB91-45B2-B8C7-CCBEA6F17955}"/>
    <dgm:cxn modelId="{6AC7B48A-7D08-448F-BBB0-19774413BF2D}" srcId="{6F9E5B8D-F75C-41C7-9502-A0BA39305C5F}" destId="{B90D1827-6FD8-4444-BA0D-89D9E7539BDE}" srcOrd="1" destOrd="0" parTransId="{926C3E43-E4A1-4AB1-A175-097DD47ED014}" sibTransId="{4D14F121-FEA6-4B01-9B75-2B4891BA9D4A}"/>
    <dgm:cxn modelId="{6186D88D-F964-4750-88C6-6D21566B9420}" srcId="{CFC497A8-EAE5-46D6-85F6-A434D6F685BF}" destId="{F7D23AF1-A9EC-4C8F-B9B2-DC07FE863FE1}" srcOrd="3" destOrd="0" parTransId="{5F563933-3D65-4E77-A8B5-3263818432E3}" sibTransId="{B94489D3-BF25-4FF5-95D3-323585268763}"/>
    <dgm:cxn modelId="{42853D95-F2A8-453E-9064-E641F7623D2A}" srcId="{9832078C-01C5-46E8-A2BF-3F6A1370991F}" destId="{9F5D8ABC-2EC1-46E5-940B-A8673E4C769D}" srcOrd="0" destOrd="0" parTransId="{DED18F2E-DF8D-4191-8D5D-AB87BC23EA4C}" sibTransId="{1D462AC5-1D0B-4F68-B84E-3CF8A61776FA}"/>
    <dgm:cxn modelId="{DDCBC59F-1C9E-4EC2-AD3A-A66AFFB346BB}" srcId="{CFC497A8-EAE5-46D6-85F6-A434D6F685BF}" destId="{36110B7E-64F2-4E28-A285-4DCB19AEFEC0}" srcOrd="0" destOrd="0" parTransId="{4E71E7F2-537E-4DFF-A52C-D5F8C3ED8D2A}" sibTransId="{2CC2313B-DCE0-4026-8145-86AF3F35C998}"/>
    <dgm:cxn modelId="{9475B3A1-AD70-4CB7-A63E-B59973037168}" type="presOf" srcId="{071E0A84-DF73-4C30-9A0C-5B4D9691AB93}" destId="{A166FC8B-7C72-4232-BA99-A41A76C2D2F2}" srcOrd="1" destOrd="1" presId="urn:microsoft.com/office/officeart/2005/8/layout/cycle4"/>
    <dgm:cxn modelId="{B0E2DFA3-2608-4B23-8AAA-6C82DE37979B}" type="presOf" srcId="{5636FBD2-ADFE-458D-B908-C065125783C2}" destId="{A166FC8B-7C72-4232-BA99-A41A76C2D2F2}" srcOrd="1" destOrd="3" presId="urn:microsoft.com/office/officeart/2005/8/layout/cycle4"/>
    <dgm:cxn modelId="{BDFC65A4-8AEA-4762-9E5D-5AE403F2E01C}" type="presOf" srcId="{3D0DC719-B079-4416-A277-217D556A4BDA}" destId="{AEB62BA2-E148-4EEC-B9B3-0F6710F51CFE}" srcOrd="1" destOrd="2" presId="urn:microsoft.com/office/officeart/2005/8/layout/cycle4"/>
    <dgm:cxn modelId="{4C7DA8A7-D90D-4E2E-B564-44C86E58D9D5}" srcId="{2E59DB9C-36F4-4A92-9C40-7FEA3B41099D}" destId="{6873D450-0A04-4FBB-AC91-D3ED2B56EEC8}" srcOrd="2" destOrd="0" parTransId="{77C21392-B7C6-469A-AC3E-AA57447D5A09}" sibTransId="{A0532DF0-202F-4C52-ACFF-8A32D83DC7A6}"/>
    <dgm:cxn modelId="{AF9CDEAA-987D-464C-A50A-7DC9D9BFD24B}" srcId="{CFC497A8-EAE5-46D6-85F6-A434D6F685BF}" destId="{848C0121-D712-43DF-9D53-39A46DB0C1DA}" srcOrd="2" destOrd="0" parTransId="{598C6742-1229-4252-9537-37478DC049B9}" sibTransId="{0B761231-2CC8-4B1A-983C-9D830223C90B}"/>
    <dgm:cxn modelId="{428615B1-6B4C-4D23-AE94-7076C476FB5E}" type="presOf" srcId="{5636FBD2-ADFE-458D-B908-C065125783C2}" destId="{1E4D8961-F1C3-461D-872E-FBC2C3E86B90}" srcOrd="0" destOrd="3" presId="urn:microsoft.com/office/officeart/2005/8/layout/cycle4"/>
    <dgm:cxn modelId="{2BE717B8-640A-4ADA-8665-EECE4A3AB574}" type="presOf" srcId="{36110B7E-64F2-4E28-A285-4DCB19AEFEC0}" destId="{BFA74CAC-F257-40D4-814B-BFD24628F390}" srcOrd="1" destOrd="0" presId="urn:microsoft.com/office/officeart/2005/8/layout/cycle4"/>
    <dgm:cxn modelId="{6B8BFFBB-A99C-4384-8D71-D90F1E35A63E}" srcId="{6F9E5B8D-F75C-41C7-9502-A0BA39305C5F}" destId="{3D0DC719-B079-4416-A277-217D556A4BDA}" srcOrd="2" destOrd="0" parTransId="{EA386A0A-C816-4882-8B51-5BD37A134242}" sibTransId="{DF5A818D-B583-482A-A1A3-7774768DA97D}"/>
    <dgm:cxn modelId="{FB7A97C4-FB3A-4284-8846-970518593742}" type="presOf" srcId="{CFC497A8-EAE5-46D6-85F6-A434D6F685BF}" destId="{1D5CD6C6-BFE7-4B19-8A35-204138ACB3C4}" srcOrd="0" destOrd="0" presId="urn:microsoft.com/office/officeart/2005/8/layout/cycle4"/>
    <dgm:cxn modelId="{44EEDBCA-2E42-4162-B9B2-178C6A652B7A}" type="presOf" srcId="{6F9E5B8D-F75C-41C7-9502-A0BA39305C5F}" destId="{A81D7558-C894-4958-A6C1-8D43AECC414D}" srcOrd="0" destOrd="0" presId="urn:microsoft.com/office/officeart/2005/8/layout/cycle4"/>
    <dgm:cxn modelId="{02F665CE-896D-4B6A-985F-81AA4B1765F0}" type="presOf" srcId="{6873D450-0A04-4FBB-AC91-D3ED2B56EEC8}" destId="{1E4D8961-F1C3-461D-872E-FBC2C3E86B90}" srcOrd="0" destOrd="2" presId="urn:microsoft.com/office/officeart/2005/8/layout/cycle4"/>
    <dgm:cxn modelId="{68D2C9D1-300A-47A1-A485-60E976CD1C81}" srcId="{9832078C-01C5-46E8-A2BF-3F6A1370991F}" destId="{2E59DB9C-36F4-4A92-9C40-7FEA3B41099D}" srcOrd="2" destOrd="0" parTransId="{311AC70D-0DBF-4141-8DCE-0BACE24E3D39}" sibTransId="{54789E61-46FF-4607-A80A-709AD99327F1}"/>
    <dgm:cxn modelId="{100F0FD2-D510-47A0-8254-CC55C91511FB}" srcId="{CFC497A8-EAE5-46D6-85F6-A434D6F685BF}" destId="{91BBFE4E-ACA7-4DF2-B273-13C7D2086F71}" srcOrd="1" destOrd="0" parTransId="{2DF2D926-EFFA-4738-A7A5-F8D8268E4B55}" sibTransId="{A7712DC8-BA77-42D4-A490-2CF9D4EA151D}"/>
    <dgm:cxn modelId="{8430D1D4-0779-40DE-A6C9-125664DD8165}" srcId="{9F5D8ABC-2EC1-46E5-940B-A8673E4C769D}" destId="{C6402E6D-AB54-43C3-B01D-E5A6D2FE700E}" srcOrd="2" destOrd="0" parTransId="{B913F145-1FE0-4744-99F7-F23859E09163}" sibTransId="{CD888BD9-5A82-4A68-AE94-A4BDDB74D013}"/>
    <dgm:cxn modelId="{C82AA1D7-31CF-4B69-AC25-424817D68662}" type="presOf" srcId="{C6402E6D-AB54-43C3-B01D-E5A6D2FE700E}" destId="{F80D7929-9926-4AB2-87C9-CDDA2E241828}" srcOrd="1" destOrd="2" presId="urn:microsoft.com/office/officeart/2005/8/layout/cycle4"/>
    <dgm:cxn modelId="{A18ED5DE-0EA6-4F10-A659-1B2BB3659361}" type="presOf" srcId="{848C0121-D712-43DF-9D53-39A46DB0C1DA}" destId="{BFA74CAC-F257-40D4-814B-BFD24628F390}" srcOrd="1" destOrd="2" presId="urn:microsoft.com/office/officeart/2005/8/layout/cycle4"/>
    <dgm:cxn modelId="{F010E7DF-00D6-41A1-8F9B-2BC1F5FD36B9}" type="presOf" srcId="{C9352CDB-6907-4032-89D2-CECB85CBB6EB}" destId="{A166FC8B-7C72-4232-BA99-A41A76C2D2F2}" srcOrd="1" destOrd="0" presId="urn:microsoft.com/office/officeart/2005/8/layout/cycle4"/>
    <dgm:cxn modelId="{AE8406E1-B9DD-4E68-96B3-F409575381BB}" type="presOf" srcId="{B90D1827-6FD8-4444-BA0D-89D9E7539BDE}" destId="{AEB62BA2-E148-4EEC-B9B3-0F6710F51CFE}" srcOrd="1" destOrd="1" presId="urn:microsoft.com/office/officeart/2005/8/layout/cycle4"/>
    <dgm:cxn modelId="{E090E5ED-9669-48B3-BAD8-6AEF0962C956}" type="presOf" srcId="{F7D23AF1-A9EC-4C8F-B9B2-DC07FE863FE1}" destId="{BFA74CAC-F257-40D4-814B-BFD24628F390}" srcOrd="1" destOrd="3" presId="urn:microsoft.com/office/officeart/2005/8/layout/cycle4"/>
    <dgm:cxn modelId="{D334EFF1-3324-43D3-B1F4-9B8611139CEA}" type="presOf" srcId="{2C106819-2D7C-4E84-9DF9-C6D472198D99}" destId="{309A98FB-F222-483C-B7BF-51CEEA79D5FE}" srcOrd="0" destOrd="1" presId="urn:microsoft.com/office/officeart/2005/8/layout/cycle4"/>
    <dgm:cxn modelId="{C60AC8FA-DB36-4475-8F8B-E0E18D781B56}" type="presOf" srcId="{848C0121-D712-43DF-9D53-39A46DB0C1DA}" destId="{0266C465-EC36-4254-8A18-6B13D7EA1242}" srcOrd="0" destOrd="2" presId="urn:microsoft.com/office/officeart/2005/8/layout/cycle4"/>
    <dgm:cxn modelId="{7E170E53-9CDB-4F0F-BD79-04E3D0F6D7E1}" type="presParOf" srcId="{0C570EEB-22C7-4F37-8F9F-94C83228A0D6}" destId="{1D196CDF-4A24-4498-AE1C-9482CD816BB1}" srcOrd="0" destOrd="0" presId="urn:microsoft.com/office/officeart/2005/8/layout/cycle4"/>
    <dgm:cxn modelId="{805C1F9A-81D4-4445-81FD-B808057348C9}" type="presParOf" srcId="{1D196CDF-4A24-4498-AE1C-9482CD816BB1}" destId="{84D41984-DE57-4390-B07A-29287667D8F0}" srcOrd="0" destOrd="0" presId="urn:microsoft.com/office/officeart/2005/8/layout/cycle4"/>
    <dgm:cxn modelId="{F8FA6E1E-E867-4AFF-B459-43C7E20CA8BA}" type="presParOf" srcId="{84D41984-DE57-4390-B07A-29287667D8F0}" destId="{309A98FB-F222-483C-B7BF-51CEEA79D5FE}" srcOrd="0" destOrd="0" presId="urn:microsoft.com/office/officeart/2005/8/layout/cycle4"/>
    <dgm:cxn modelId="{9154BD53-4D4D-4606-8921-D35782D5F702}" type="presParOf" srcId="{84D41984-DE57-4390-B07A-29287667D8F0}" destId="{F80D7929-9926-4AB2-87C9-CDDA2E241828}" srcOrd="1" destOrd="0" presId="urn:microsoft.com/office/officeart/2005/8/layout/cycle4"/>
    <dgm:cxn modelId="{DFD74D47-9964-4151-B3DC-88A9BD68266D}" type="presParOf" srcId="{1D196CDF-4A24-4498-AE1C-9482CD816BB1}" destId="{08354A44-2A1C-4108-8A04-48079DC22428}" srcOrd="1" destOrd="0" presId="urn:microsoft.com/office/officeart/2005/8/layout/cycle4"/>
    <dgm:cxn modelId="{2A194CC8-C928-4DF9-974B-F843B54B44F4}" type="presParOf" srcId="{08354A44-2A1C-4108-8A04-48079DC22428}" destId="{2884D8C4-A18E-4A3E-926C-7D49BDCB95DE}" srcOrd="0" destOrd="0" presId="urn:microsoft.com/office/officeart/2005/8/layout/cycle4"/>
    <dgm:cxn modelId="{57C64136-221E-408A-B6D2-CFBC7C5C5AD7}" type="presParOf" srcId="{08354A44-2A1C-4108-8A04-48079DC22428}" destId="{AEB62BA2-E148-4EEC-B9B3-0F6710F51CFE}" srcOrd="1" destOrd="0" presId="urn:microsoft.com/office/officeart/2005/8/layout/cycle4"/>
    <dgm:cxn modelId="{804F3C5B-1FAA-4F4D-8427-ED74478BD013}" type="presParOf" srcId="{1D196CDF-4A24-4498-AE1C-9482CD816BB1}" destId="{7D73F4E2-C2E6-49F2-BBAC-F14D4E77807B}" srcOrd="2" destOrd="0" presId="urn:microsoft.com/office/officeart/2005/8/layout/cycle4"/>
    <dgm:cxn modelId="{46098F1D-3B23-42FB-ABF3-06821E454B81}" type="presParOf" srcId="{7D73F4E2-C2E6-49F2-BBAC-F14D4E77807B}" destId="{1E4D8961-F1C3-461D-872E-FBC2C3E86B90}" srcOrd="0" destOrd="0" presId="urn:microsoft.com/office/officeart/2005/8/layout/cycle4"/>
    <dgm:cxn modelId="{A86C2FA9-7848-414C-99AC-9D4BDF93F97D}" type="presParOf" srcId="{7D73F4E2-C2E6-49F2-BBAC-F14D4E77807B}" destId="{A166FC8B-7C72-4232-BA99-A41A76C2D2F2}" srcOrd="1" destOrd="0" presId="urn:microsoft.com/office/officeart/2005/8/layout/cycle4"/>
    <dgm:cxn modelId="{0DD0351F-47A7-4DBE-8C25-363FB688D6A5}" type="presParOf" srcId="{1D196CDF-4A24-4498-AE1C-9482CD816BB1}" destId="{7BC251B8-62A1-43F0-9FD3-A25A6A0FAEFF}" srcOrd="3" destOrd="0" presId="urn:microsoft.com/office/officeart/2005/8/layout/cycle4"/>
    <dgm:cxn modelId="{8DB3D065-9AEF-4A01-86F0-9942BEC26B67}" type="presParOf" srcId="{7BC251B8-62A1-43F0-9FD3-A25A6A0FAEFF}" destId="{0266C465-EC36-4254-8A18-6B13D7EA1242}" srcOrd="0" destOrd="0" presId="urn:microsoft.com/office/officeart/2005/8/layout/cycle4"/>
    <dgm:cxn modelId="{D7B0A13A-D58E-471A-A123-8FD543352525}" type="presParOf" srcId="{7BC251B8-62A1-43F0-9FD3-A25A6A0FAEFF}" destId="{BFA74CAC-F257-40D4-814B-BFD24628F390}" srcOrd="1" destOrd="0" presId="urn:microsoft.com/office/officeart/2005/8/layout/cycle4"/>
    <dgm:cxn modelId="{47961E71-39F5-4A52-8D0E-D83CDE818F7A}" type="presParOf" srcId="{1D196CDF-4A24-4498-AE1C-9482CD816BB1}" destId="{887AE5E5-D0C1-486F-96E4-5CE031DD680F}" srcOrd="4" destOrd="0" presId="urn:microsoft.com/office/officeart/2005/8/layout/cycle4"/>
    <dgm:cxn modelId="{BBE9E27B-E571-4926-8C9D-93D72FAF65D4}" type="presParOf" srcId="{0C570EEB-22C7-4F37-8F9F-94C83228A0D6}" destId="{40A6303A-CE0B-482C-938E-6EF93788DA15}" srcOrd="1" destOrd="0" presId="urn:microsoft.com/office/officeart/2005/8/layout/cycle4"/>
    <dgm:cxn modelId="{6D3C3311-A052-4E9D-8524-CB12B5585C3C}" type="presParOf" srcId="{40A6303A-CE0B-482C-938E-6EF93788DA15}" destId="{3179A113-44AF-4CD2-B22A-C65B881C1B17}" srcOrd="0" destOrd="0" presId="urn:microsoft.com/office/officeart/2005/8/layout/cycle4"/>
    <dgm:cxn modelId="{6861F77B-943A-45AC-BAA6-A70EB582E4FE}" type="presParOf" srcId="{40A6303A-CE0B-482C-938E-6EF93788DA15}" destId="{A81D7558-C894-4958-A6C1-8D43AECC414D}" srcOrd="1" destOrd="0" presId="urn:microsoft.com/office/officeart/2005/8/layout/cycle4"/>
    <dgm:cxn modelId="{0F839163-3026-4B8D-8244-B86A5185D418}" type="presParOf" srcId="{40A6303A-CE0B-482C-938E-6EF93788DA15}" destId="{34CDACFE-3631-4379-98ED-A3AAAD7ECCA9}" srcOrd="2" destOrd="0" presId="urn:microsoft.com/office/officeart/2005/8/layout/cycle4"/>
    <dgm:cxn modelId="{5BEC1833-1C56-4E50-9DE6-84956B8A8348}" type="presParOf" srcId="{40A6303A-CE0B-482C-938E-6EF93788DA15}" destId="{1D5CD6C6-BFE7-4B19-8A35-204138ACB3C4}" srcOrd="3" destOrd="0" presId="urn:microsoft.com/office/officeart/2005/8/layout/cycle4"/>
    <dgm:cxn modelId="{05337535-98C4-43F5-8834-C2830E6E61A5}" type="presParOf" srcId="{40A6303A-CE0B-482C-938E-6EF93788DA15}" destId="{E6B08E9F-5217-4162-94DD-86E9D36A63BF}" srcOrd="4" destOrd="0" presId="urn:microsoft.com/office/officeart/2005/8/layout/cycle4"/>
    <dgm:cxn modelId="{CAA4A9E1-6B47-4446-A4C7-EAB6D7F09A26}" type="presParOf" srcId="{0C570EEB-22C7-4F37-8F9F-94C83228A0D6}" destId="{15CF1AFB-79D0-4161-98B8-D75C48C1A105}" srcOrd="2" destOrd="0" presId="urn:microsoft.com/office/officeart/2005/8/layout/cycle4"/>
    <dgm:cxn modelId="{498195E5-6E10-4E79-9AB3-860C168C207F}" type="presParOf" srcId="{0C570EEB-22C7-4F37-8F9F-94C83228A0D6}" destId="{DAD00484-25B5-46A2-97D7-F5EF53FE10C5}" srcOrd="3" destOrd="0" presId="urn:microsoft.com/office/officeart/2005/8/layout/cycle4"/>
  </dgm:cxnLst>
  <dgm:bg>
    <a:solidFill>
      <a:srgbClr val="FFCC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660BA-4861-46B7-8B9D-3D41ADDF1BC4}" type="doc">
      <dgm:prSet loTypeId="urn:microsoft.com/office/officeart/2005/8/layout/venn1" loCatId="relationship" qsTypeId="urn:microsoft.com/office/officeart/2005/8/quickstyle/3d4" qsCatId="3D" csTypeId="urn:microsoft.com/office/officeart/2005/8/colors/colorful4" csCatId="colorful" phldr="1"/>
      <dgm:spPr/>
    </dgm:pt>
    <dgm:pt modelId="{22CA2580-05EF-4FB1-8720-4746CEFE5EC0}">
      <dgm:prSet phldrT="[Text]"/>
      <dgm:spPr/>
      <dgm:t>
        <a:bodyPr/>
        <a:lstStyle/>
        <a:p>
          <a:r>
            <a:rPr lang="en-US" dirty="0">
              <a:latin typeface="Arial" panose="020B0604020202020204" pitchFamily="34" charset="0"/>
              <a:cs typeface="Arial" panose="020B0604020202020204" pitchFamily="34" charset="0"/>
            </a:rPr>
            <a:t>KNOWLEDGE</a:t>
          </a:r>
        </a:p>
      </dgm:t>
    </dgm:pt>
    <dgm:pt modelId="{8C6A422D-0C98-464A-95EA-A064A2E2DBC7}" type="parTrans" cxnId="{49C291CD-084C-4DCE-B1C0-658CF95E8A00}">
      <dgm:prSet/>
      <dgm:spPr/>
      <dgm:t>
        <a:bodyPr/>
        <a:lstStyle/>
        <a:p>
          <a:endParaRPr lang="en-US"/>
        </a:p>
      </dgm:t>
    </dgm:pt>
    <dgm:pt modelId="{497C8BA2-B65F-497F-93AA-594F9C6E3FFF}" type="sibTrans" cxnId="{49C291CD-084C-4DCE-B1C0-658CF95E8A00}">
      <dgm:prSet/>
      <dgm:spPr/>
      <dgm:t>
        <a:bodyPr/>
        <a:lstStyle/>
        <a:p>
          <a:endParaRPr lang="en-US"/>
        </a:p>
      </dgm:t>
    </dgm:pt>
    <dgm:pt modelId="{3DD7CD9D-4078-490E-9675-6D2968410198}">
      <dgm:prSet phldrT="[Text]"/>
      <dgm:spPr/>
      <dgm:t>
        <a:bodyPr/>
        <a:lstStyle/>
        <a:p>
          <a:r>
            <a:rPr lang="en-US" dirty="0">
              <a:latin typeface="Arial" panose="020B0604020202020204" pitchFamily="34" charset="0"/>
              <a:cs typeface="Arial" panose="020B0604020202020204" pitchFamily="34" charset="0"/>
            </a:rPr>
            <a:t>VALUES</a:t>
          </a:r>
        </a:p>
      </dgm:t>
    </dgm:pt>
    <dgm:pt modelId="{44405091-CD48-4E25-975B-6941E148E1E7}" type="parTrans" cxnId="{B103722D-C6C5-4E2C-A913-79BE7021953E}">
      <dgm:prSet/>
      <dgm:spPr/>
      <dgm:t>
        <a:bodyPr/>
        <a:lstStyle/>
        <a:p>
          <a:endParaRPr lang="en-US"/>
        </a:p>
      </dgm:t>
    </dgm:pt>
    <dgm:pt modelId="{59C86D8E-C534-4FF8-A00D-D650F652F446}" type="sibTrans" cxnId="{B103722D-C6C5-4E2C-A913-79BE7021953E}">
      <dgm:prSet/>
      <dgm:spPr/>
      <dgm:t>
        <a:bodyPr/>
        <a:lstStyle/>
        <a:p>
          <a:endParaRPr lang="en-US"/>
        </a:p>
      </dgm:t>
    </dgm:pt>
    <dgm:pt modelId="{98025FEB-CEE7-42E0-AA6F-CEDF2D651502}">
      <dgm:prSet phldrT="[Text]"/>
      <dgm:spPr/>
      <dgm:t>
        <a:bodyPr/>
        <a:lstStyle/>
        <a:p>
          <a:r>
            <a:rPr lang="en-US" dirty="0">
              <a:latin typeface="Arial" panose="020B0604020202020204" pitchFamily="34" charset="0"/>
              <a:cs typeface="Arial" panose="020B0604020202020204" pitchFamily="34" charset="0"/>
            </a:rPr>
            <a:t>SKILLS</a:t>
          </a:r>
        </a:p>
      </dgm:t>
    </dgm:pt>
    <dgm:pt modelId="{6F3F2B02-E0F0-4764-90CD-A473836949BB}" type="parTrans" cxnId="{FE297A39-17F7-416B-8995-1C6910EFC9A5}">
      <dgm:prSet/>
      <dgm:spPr/>
      <dgm:t>
        <a:bodyPr/>
        <a:lstStyle/>
        <a:p>
          <a:endParaRPr lang="en-US"/>
        </a:p>
      </dgm:t>
    </dgm:pt>
    <dgm:pt modelId="{1CBD5F8D-6AA7-4F89-B255-FCC8CDDF60F1}" type="sibTrans" cxnId="{FE297A39-17F7-416B-8995-1C6910EFC9A5}">
      <dgm:prSet/>
      <dgm:spPr/>
      <dgm:t>
        <a:bodyPr/>
        <a:lstStyle/>
        <a:p>
          <a:endParaRPr lang="en-US"/>
        </a:p>
      </dgm:t>
    </dgm:pt>
    <dgm:pt modelId="{B20EF13F-9798-49AD-B86A-E207180A82CA}" type="pres">
      <dgm:prSet presAssocID="{AAC660BA-4861-46B7-8B9D-3D41ADDF1BC4}" presName="compositeShape" presStyleCnt="0">
        <dgm:presLayoutVars>
          <dgm:chMax val="7"/>
          <dgm:dir/>
          <dgm:resizeHandles val="exact"/>
        </dgm:presLayoutVars>
      </dgm:prSet>
      <dgm:spPr/>
    </dgm:pt>
    <dgm:pt modelId="{D044C761-0403-46C1-AC40-17AB874179C0}" type="pres">
      <dgm:prSet presAssocID="{22CA2580-05EF-4FB1-8720-4746CEFE5EC0}" presName="circ1" presStyleLbl="vennNode1" presStyleIdx="0" presStyleCnt="3"/>
      <dgm:spPr/>
    </dgm:pt>
    <dgm:pt modelId="{3A2FA671-9CCD-42D6-9776-71BD80827A22}" type="pres">
      <dgm:prSet presAssocID="{22CA2580-05EF-4FB1-8720-4746CEFE5EC0}" presName="circ1Tx" presStyleLbl="revTx" presStyleIdx="0" presStyleCnt="0">
        <dgm:presLayoutVars>
          <dgm:chMax val="0"/>
          <dgm:chPref val="0"/>
          <dgm:bulletEnabled val="1"/>
        </dgm:presLayoutVars>
      </dgm:prSet>
      <dgm:spPr/>
    </dgm:pt>
    <dgm:pt modelId="{1EC8FE3A-C0A6-4D38-9FA3-F507F27B7334}" type="pres">
      <dgm:prSet presAssocID="{3DD7CD9D-4078-490E-9675-6D2968410198}" presName="circ2" presStyleLbl="vennNode1" presStyleIdx="1" presStyleCnt="3"/>
      <dgm:spPr/>
    </dgm:pt>
    <dgm:pt modelId="{64F637B9-47F1-410C-B7D8-502E48D18E1F}" type="pres">
      <dgm:prSet presAssocID="{3DD7CD9D-4078-490E-9675-6D2968410198}" presName="circ2Tx" presStyleLbl="revTx" presStyleIdx="0" presStyleCnt="0">
        <dgm:presLayoutVars>
          <dgm:chMax val="0"/>
          <dgm:chPref val="0"/>
          <dgm:bulletEnabled val="1"/>
        </dgm:presLayoutVars>
      </dgm:prSet>
      <dgm:spPr/>
    </dgm:pt>
    <dgm:pt modelId="{BA223D4C-3CBE-431B-8CFE-CD457C766331}" type="pres">
      <dgm:prSet presAssocID="{98025FEB-CEE7-42E0-AA6F-CEDF2D651502}" presName="circ3" presStyleLbl="vennNode1" presStyleIdx="2" presStyleCnt="3"/>
      <dgm:spPr/>
    </dgm:pt>
    <dgm:pt modelId="{60F91BFA-14C9-4747-8D51-ED4B7B02587C}" type="pres">
      <dgm:prSet presAssocID="{98025FEB-CEE7-42E0-AA6F-CEDF2D651502}" presName="circ3Tx" presStyleLbl="revTx" presStyleIdx="0" presStyleCnt="0">
        <dgm:presLayoutVars>
          <dgm:chMax val="0"/>
          <dgm:chPref val="0"/>
          <dgm:bulletEnabled val="1"/>
        </dgm:presLayoutVars>
      </dgm:prSet>
      <dgm:spPr/>
    </dgm:pt>
  </dgm:ptLst>
  <dgm:cxnLst>
    <dgm:cxn modelId="{893FA307-A51E-4971-B5BE-94008CEBC3E9}" type="presOf" srcId="{3DD7CD9D-4078-490E-9675-6D2968410198}" destId="{1EC8FE3A-C0A6-4D38-9FA3-F507F27B7334}" srcOrd="0" destOrd="0" presId="urn:microsoft.com/office/officeart/2005/8/layout/venn1"/>
    <dgm:cxn modelId="{B103722D-C6C5-4E2C-A913-79BE7021953E}" srcId="{AAC660BA-4861-46B7-8B9D-3D41ADDF1BC4}" destId="{3DD7CD9D-4078-490E-9675-6D2968410198}" srcOrd="1" destOrd="0" parTransId="{44405091-CD48-4E25-975B-6941E148E1E7}" sibTransId="{59C86D8E-C534-4FF8-A00D-D650F652F446}"/>
    <dgm:cxn modelId="{E4048C2E-FAC4-4D32-B10A-8C588DFE3C04}" type="presOf" srcId="{3DD7CD9D-4078-490E-9675-6D2968410198}" destId="{64F637B9-47F1-410C-B7D8-502E48D18E1F}" srcOrd="1" destOrd="0" presId="urn:microsoft.com/office/officeart/2005/8/layout/venn1"/>
    <dgm:cxn modelId="{FE297A39-17F7-416B-8995-1C6910EFC9A5}" srcId="{AAC660BA-4861-46B7-8B9D-3D41ADDF1BC4}" destId="{98025FEB-CEE7-42E0-AA6F-CEDF2D651502}" srcOrd="2" destOrd="0" parTransId="{6F3F2B02-E0F0-4764-90CD-A473836949BB}" sibTransId="{1CBD5F8D-6AA7-4F89-B255-FCC8CDDF60F1}"/>
    <dgm:cxn modelId="{6F75D444-E56B-4D78-94D7-CA8CB880F831}" type="presOf" srcId="{AAC660BA-4861-46B7-8B9D-3D41ADDF1BC4}" destId="{B20EF13F-9798-49AD-B86A-E207180A82CA}" srcOrd="0" destOrd="0" presId="urn:microsoft.com/office/officeart/2005/8/layout/venn1"/>
    <dgm:cxn modelId="{B6FEE08C-E0FC-415D-BBBD-D3A2339BD482}" type="presOf" srcId="{98025FEB-CEE7-42E0-AA6F-CEDF2D651502}" destId="{BA223D4C-3CBE-431B-8CFE-CD457C766331}" srcOrd="0" destOrd="0" presId="urn:microsoft.com/office/officeart/2005/8/layout/venn1"/>
    <dgm:cxn modelId="{4EBE369E-ADD2-4C5B-84C1-947F8DCB9542}" type="presOf" srcId="{22CA2580-05EF-4FB1-8720-4746CEFE5EC0}" destId="{3A2FA671-9CCD-42D6-9776-71BD80827A22}" srcOrd="1" destOrd="0" presId="urn:microsoft.com/office/officeart/2005/8/layout/venn1"/>
    <dgm:cxn modelId="{76F2FCAF-F3C2-4DFE-BBB2-756A079E8573}" type="presOf" srcId="{98025FEB-CEE7-42E0-AA6F-CEDF2D651502}" destId="{60F91BFA-14C9-4747-8D51-ED4B7B02587C}" srcOrd="1" destOrd="0" presId="urn:microsoft.com/office/officeart/2005/8/layout/venn1"/>
    <dgm:cxn modelId="{12DB36C0-D9DC-4B25-A49D-0B547E20C39B}" type="presOf" srcId="{22CA2580-05EF-4FB1-8720-4746CEFE5EC0}" destId="{D044C761-0403-46C1-AC40-17AB874179C0}" srcOrd="0" destOrd="0" presId="urn:microsoft.com/office/officeart/2005/8/layout/venn1"/>
    <dgm:cxn modelId="{49C291CD-084C-4DCE-B1C0-658CF95E8A00}" srcId="{AAC660BA-4861-46B7-8B9D-3D41ADDF1BC4}" destId="{22CA2580-05EF-4FB1-8720-4746CEFE5EC0}" srcOrd="0" destOrd="0" parTransId="{8C6A422D-0C98-464A-95EA-A064A2E2DBC7}" sibTransId="{497C8BA2-B65F-497F-93AA-594F9C6E3FFF}"/>
    <dgm:cxn modelId="{77903026-4A52-473E-A135-60C713FB6D03}" type="presParOf" srcId="{B20EF13F-9798-49AD-B86A-E207180A82CA}" destId="{D044C761-0403-46C1-AC40-17AB874179C0}" srcOrd="0" destOrd="0" presId="urn:microsoft.com/office/officeart/2005/8/layout/venn1"/>
    <dgm:cxn modelId="{AEA214EE-831E-4DF1-A2BB-AEDFCD00714A}" type="presParOf" srcId="{B20EF13F-9798-49AD-B86A-E207180A82CA}" destId="{3A2FA671-9CCD-42D6-9776-71BD80827A22}" srcOrd="1" destOrd="0" presId="urn:microsoft.com/office/officeart/2005/8/layout/venn1"/>
    <dgm:cxn modelId="{6DA46DE4-B4AB-4844-AD85-6FDFDF1CE950}" type="presParOf" srcId="{B20EF13F-9798-49AD-B86A-E207180A82CA}" destId="{1EC8FE3A-C0A6-4D38-9FA3-F507F27B7334}" srcOrd="2" destOrd="0" presId="urn:microsoft.com/office/officeart/2005/8/layout/venn1"/>
    <dgm:cxn modelId="{658BCFB1-8465-489F-B84E-95CBA76995FD}" type="presParOf" srcId="{B20EF13F-9798-49AD-B86A-E207180A82CA}" destId="{64F637B9-47F1-410C-B7D8-502E48D18E1F}" srcOrd="3" destOrd="0" presId="urn:microsoft.com/office/officeart/2005/8/layout/venn1"/>
    <dgm:cxn modelId="{C5AA8268-825E-478F-8EC9-B31779EAA30E}" type="presParOf" srcId="{B20EF13F-9798-49AD-B86A-E207180A82CA}" destId="{BA223D4C-3CBE-431B-8CFE-CD457C766331}" srcOrd="4" destOrd="0" presId="urn:microsoft.com/office/officeart/2005/8/layout/venn1"/>
    <dgm:cxn modelId="{B43FD4A2-28C4-467F-A6EE-7847227014B6}" type="presParOf" srcId="{B20EF13F-9798-49AD-B86A-E207180A82CA}" destId="{60F91BFA-14C9-4747-8D51-ED4B7B02587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AE16C-8681-41BD-A5E7-093D35E26017}"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en-US"/>
        </a:p>
      </dgm:t>
    </dgm:pt>
    <dgm:pt modelId="{24639466-2FE8-4B68-9A60-D362C630C452}">
      <dgm:prSet phldrT="[Text]"/>
      <dgm:spPr/>
      <dgm:t>
        <a:bodyPr/>
        <a:lstStyle/>
        <a:p>
          <a:r>
            <a:rPr lang="en-US" dirty="0">
              <a:solidFill>
                <a:srgbClr val="6A205F"/>
              </a:solidFill>
              <a:latin typeface="Arial" panose="020B0604020202020204" pitchFamily="34" charset="0"/>
              <a:cs typeface="Arial" panose="020B0604020202020204" pitchFamily="34" charset="0"/>
            </a:rPr>
            <a:t>emotional</a:t>
          </a:r>
        </a:p>
      </dgm:t>
    </dgm:pt>
    <dgm:pt modelId="{6FB39EF3-3CC1-47F0-BC68-5A67BA9405EF}" type="parTrans" cxnId="{00AB3CA4-8BE4-4C46-AC21-25C2D6297AEF}">
      <dgm:prSet/>
      <dgm:spPr/>
      <dgm:t>
        <a:bodyPr/>
        <a:lstStyle/>
        <a:p>
          <a:endParaRPr lang="en-US"/>
        </a:p>
      </dgm:t>
    </dgm:pt>
    <dgm:pt modelId="{C80988BD-E916-4CA8-88F6-7789850E7472}" type="sibTrans" cxnId="{00AB3CA4-8BE4-4C46-AC21-25C2D6297AEF}">
      <dgm:prSet/>
      <dgm:spPr/>
      <dgm:t>
        <a:bodyPr/>
        <a:lstStyle/>
        <a:p>
          <a:endParaRPr lang="en-US"/>
        </a:p>
      </dgm:t>
    </dgm:pt>
    <dgm:pt modelId="{CE1B23C4-30FB-45B1-8603-35C414ABBA94}">
      <dgm:prSet phldrT="[Text]"/>
      <dgm:spPr/>
      <dgm:t>
        <a:bodyPr/>
        <a:lstStyle/>
        <a:p>
          <a:r>
            <a:rPr lang="en-US" dirty="0">
              <a:solidFill>
                <a:srgbClr val="6A205F"/>
              </a:solidFill>
              <a:latin typeface="Arial" panose="020B0604020202020204" pitchFamily="34" charset="0"/>
              <a:cs typeface="Arial" panose="020B0604020202020204" pitchFamily="34" charset="0"/>
            </a:rPr>
            <a:t>cognitive</a:t>
          </a:r>
        </a:p>
      </dgm:t>
    </dgm:pt>
    <dgm:pt modelId="{B8BE3C13-C7DA-4084-93A6-435471FA2E42}" type="parTrans" cxnId="{819E6841-8030-45A4-B695-41D9A8521E5C}">
      <dgm:prSet/>
      <dgm:spPr/>
      <dgm:t>
        <a:bodyPr/>
        <a:lstStyle/>
        <a:p>
          <a:endParaRPr lang="en-US"/>
        </a:p>
      </dgm:t>
    </dgm:pt>
    <dgm:pt modelId="{EB9A56AF-2059-49FF-97A3-5CDCA7BBB5C1}" type="sibTrans" cxnId="{819E6841-8030-45A4-B695-41D9A8521E5C}">
      <dgm:prSet/>
      <dgm:spPr/>
      <dgm:t>
        <a:bodyPr/>
        <a:lstStyle/>
        <a:p>
          <a:endParaRPr lang="en-US"/>
        </a:p>
      </dgm:t>
    </dgm:pt>
    <dgm:pt modelId="{BBCCD093-52FE-4B11-BD4E-DDF8B7FC86C2}">
      <dgm:prSet phldrT="[Text]"/>
      <dgm:spPr/>
      <dgm:t>
        <a:bodyPr/>
        <a:lstStyle/>
        <a:p>
          <a:r>
            <a:rPr lang="en-US" dirty="0">
              <a:solidFill>
                <a:srgbClr val="6A205F"/>
              </a:solidFill>
              <a:latin typeface="Arial" panose="020B0604020202020204" pitchFamily="34" charset="0"/>
              <a:cs typeface="Arial" panose="020B0604020202020204" pitchFamily="34" charset="0"/>
            </a:rPr>
            <a:t>language</a:t>
          </a:r>
        </a:p>
      </dgm:t>
    </dgm:pt>
    <dgm:pt modelId="{994BBAC4-44BA-4533-BB2C-F240B1A95D97}" type="parTrans" cxnId="{08413605-7317-4E7B-8971-50A749474BEB}">
      <dgm:prSet/>
      <dgm:spPr/>
      <dgm:t>
        <a:bodyPr/>
        <a:lstStyle/>
        <a:p>
          <a:endParaRPr lang="en-US"/>
        </a:p>
      </dgm:t>
    </dgm:pt>
    <dgm:pt modelId="{F6C7094C-C47B-4344-B7B0-CCF3A59DBEA1}" type="sibTrans" cxnId="{08413605-7317-4E7B-8971-50A749474BEB}">
      <dgm:prSet/>
      <dgm:spPr/>
      <dgm:t>
        <a:bodyPr/>
        <a:lstStyle/>
        <a:p>
          <a:endParaRPr lang="en-US"/>
        </a:p>
      </dgm:t>
    </dgm:pt>
    <dgm:pt modelId="{2366F82A-0822-46EA-BB82-45535C2C2DDB}">
      <dgm:prSet phldrT="[Text]"/>
      <dgm:spPr/>
      <dgm:t>
        <a:bodyPr/>
        <a:lstStyle/>
        <a:p>
          <a:r>
            <a:rPr lang="en-US" dirty="0">
              <a:solidFill>
                <a:srgbClr val="6A205F"/>
              </a:solidFill>
              <a:latin typeface="Arial" panose="020B0604020202020204" pitchFamily="34" charset="0"/>
              <a:cs typeface="Arial" panose="020B0604020202020204" pitchFamily="34" charset="0"/>
            </a:rPr>
            <a:t>physica</a:t>
          </a:r>
          <a:r>
            <a:rPr lang="en-US" dirty="0">
              <a:latin typeface="Arial" panose="020B0604020202020204" pitchFamily="34" charset="0"/>
              <a:cs typeface="Arial" panose="020B0604020202020204" pitchFamily="34" charset="0"/>
            </a:rPr>
            <a:t>l</a:t>
          </a:r>
        </a:p>
      </dgm:t>
    </dgm:pt>
    <dgm:pt modelId="{07C3FA3A-F23C-4437-8163-AAC2E4EEEC87}" type="parTrans" cxnId="{39E09DB1-4B2B-448D-9094-8B3139438506}">
      <dgm:prSet/>
      <dgm:spPr/>
      <dgm:t>
        <a:bodyPr/>
        <a:lstStyle/>
        <a:p>
          <a:endParaRPr lang="en-US"/>
        </a:p>
      </dgm:t>
    </dgm:pt>
    <dgm:pt modelId="{36AE003D-7267-4A74-883B-170DF6B29DA7}" type="sibTrans" cxnId="{39E09DB1-4B2B-448D-9094-8B3139438506}">
      <dgm:prSet/>
      <dgm:spPr/>
      <dgm:t>
        <a:bodyPr/>
        <a:lstStyle/>
        <a:p>
          <a:endParaRPr lang="en-US"/>
        </a:p>
      </dgm:t>
    </dgm:pt>
    <dgm:pt modelId="{157785C0-4723-4C52-86DE-69AD9939D807}">
      <dgm:prSet phldrT="[Text]"/>
      <dgm:spPr/>
      <dgm:t>
        <a:bodyPr/>
        <a:lstStyle/>
        <a:p>
          <a:r>
            <a:rPr lang="en-US" dirty="0">
              <a:solidFill>
                <a:srgbClr val="6A205F"/>
              </a:solidFill>
              <a:latin typeface="Arial" panose="020B0604020202020204" pitchFamily="34" charset="0"/>
              <a:cs typeface="Arial" panose="020B0604020202020204" pitchFamily="34" charset="0"/>
            </a:rPr>
            <a:t>social</a:t>
          </a:r>
        </a:p>
      </dgm:t>
    </dgm:pt>
    <dgm:pt modelId="{A8A5E14D-7910-416A-8297-5D8BBFA475F7}" type="parTrans" cxnId="{1EEB8873-2643-4444-AEAF-5D6B14E29D55}">
      <dgm:prSet/>
      <dgm:spPr/>
      <dgm:t>
        <a:bodyPr/>
        <a:lstStyle/>
        <a:p>
          <a:endParaRPr lang="en-US"/>
        </a:p>
      </dgm:t>
    </dgm:pt>
    <dgm:pt modelId="{BE12E3B1-6F46-44A0-AA42-0C5EC27BEE50}" type="sibTrans" cxnId="{1EEB8873-2643-4444-AEAF-5D6B14E29D55}">
      <dgm:prSet/>
      <dgm:spPr/>
      <dgm:t>
        <a:bodyPr/>
        <a:lstStyle/>
        <a:p>
          <a:endParaRPr lang="en-US"/>
        </a:p>
      </dgm:t>
    </dgm:pt>
    <dgm:pt modelId="{4BC23E89-B434-4355-B749-503B061B5005}" type="pres">
      <dgm:prSet presAssocID="{80EAE16C-8681-41BD-A5E7-093D35E26017}" presName="cycle" presStyleCnt="0">
        <dgm:presLayoutVars>
          <dgm:dir/>
          <dgm:resizeHandles val="exact"/>
        </dgm:presLayoutVars>
      </dgm:prSet>
      <dgm:spPr/>
    </dgm:pt>
    <dgm:pt modelId="{C65DE3B4-7BEF-4896-B3D9-9CE4BF28F1AC}" type="pres">
      <dgm:prSet presAssocID="{24639466-2FE8-4B68-9A60-D362C630C452}" presName="dummy" presStyleCnt="0"/>
      <dgm:spPr/>
    </dgm:pt>
    <dgm:pt modelId="{BF674A60-00CE-44D4-B83F-9B22446EFEC6}" type="pres">
      <dgm:prSet presAssocID="{24639466-2FE8-4B68-9A60-D362C630C452}" presName="node" presStyleLbl="revTx" presStyleIdx="0" presStyleCnt="5">
        <dgm:presLayoutVars>
          <dgm:bulletEnabled val="1"/>
        </dgm:presLayoutVars>
      </dgm:prSet>
      <dgm:spPr/>
    </dgm:pt>
    <dgm:pt modelId="{CA34D16B-8A0B-4D6E-87BA-7EA514D1D351}" type="pres">
      <dgm:prSet presAssocID="{C80988BD-E916-4CA8-88F6-7789850E7472}" presName="sibTrans" presStyleLbl="node1" presStyleIdx="0" presStyleCnt="5"/>
      <dgm:spPr/>
    </dgm:pt>
    <dgm:pt modelId="{C1B72F22-681B-451E-A5ED-C102A8113285}" type="pres">
      <dgm:prSet presAssocID="{CE1B23C4-30FB-45B1-8603-35C414ABBA94}" presName="dummy" presStyleCnt="0"/>
      <dgm:spPr/>
    </dgm:pt>
    <dgm:pt modelId="{224C6EB5-DAED-4561-B7A3-DF629ABC17E8}" type="pres">
      <dgm:prSet presAssocID="{CE1B23C4-30FB-45B1-8603-35C414ABBA94}" presName="node" presStyleLbl="revTx" presStyleIdx="1" presStyleCnt="5">
        <dgm:presLayoutVars>
          <dgm:bulletEnabled val="1"/>
        </dgm:presLayoutVars>
      </dgm:prSet>
      <dgm:spPr/>
    </dgm:pt>
    <dgm:pt modelId="{15398443-3220-47B7-AC0C-C56755F1D44C}" type="pres">
      <dgm:prSet presAssocID="{EB9A56AF-2059-49FF-97A3-5CDCA7BBB5C1}" presName="sibTrans" presStyleLbl="node1" presStyleIdx="1" presStyleCnt="5"/>
      <dgm:spPr/>
    </dgm:pt>
    <dgm:pt modelId="{19B9A26B-8B2F-4287-BC2A-4120A71D6BFF}" type="pres">
      <dgm:prSet presAssocID="{BBCCD093-52FE-4B11-BD4E-DDF8B7FC86C2}" presName="dummy" presStyleCnt="0"/>
      <dgm:spPr/>
    </dgm:pt>
    <dgm:pt modelId="{D20A5113-5AA8-4FCE-B91E-673561499854}" type="pres">
      <dgm:prSet presAssocID="{BBCCD093-52FE-4B11-BD4E-DDF8B7FC86C2}" presName="node" presStyleLbl="revTx" presStyleIdx="2" presStyleCnt="5">
        <dgm:presLayoutVars>
          <dgm:bulletEnabled val="1"/>
        </dgm:presLayoutVars>
      </dgm:prSet>
      <dgm:spPr/>
    </dgm:pt>
    <dgm:pt modelId="{22EF2023-633B-4759-91AE-A8F3B5CCF007}" type="pres">
      <dgm:prSet presAssocID="{F6C7094C-C47B-4344-B7B0-CCF3A59DBEA1}" presName="sibTrans" presStyleLbl="node1" presStyleIdx="2" presStyleCnt="5"/>
      <dgm:spPr/>
    </dgm:pt>
    <dgm:pt modelId="{D3DD42D2-E72E-4226-A794-FD09BD56DD69}" type="pres">
      <dgm:prSet presAssocID="{2366F82A-0822-46EA-BB82-45535C2C2DDB}" presName="dummy" presStyleCnt="0"/>
      <dgm:spPr/>
    </dgm:pt>
    <dgm:pt modelId="{E3518E07-FF48-4E48-9D9E-8E55335FAB47}" type="pres">
      <dgm:prSet presAssocID="{2366F82A-0822-46EA-BB82-45535C2C2DDB}" presName="node" presStyleLbl="revTx" presStyleIdx="3" presStyleCnt="5">
        <dgm:presLayoutVars>
          <dgm:bulletEnabled val="1"/>
        </dgm:presLayoutVars>
      </dgm:prSet>
      <dgm:spPr/>
    </dgm:pt>
    <dgm:pt modelId="{EF61B8D6-8440-4754-9E70-F302E763F728}" type="pres">
      <dgm:prSet presAssocID="{36AE003D-7267-4A74-883B-170DF6B29DA7}" presName="sibTrans" presStyleLbl="node1" presStyleIdx="3" presStyleCnt="5"/>
      <dgm:spPr/>
    </dgm:pt>
    <dgm:pt modelId="{5A91C316-D472-4055-968D-FF5C032C0172}" type="pres">
      <dgm:prSet presAssocID="{157785C0-4723-4C52-86DE-69AD9939D807}" presName="dummy" presStyleCnt="0"/>
      <dgm:spPr/>
    </dgm:pt>
    <dgm:pt modelId="{69B009AC-AE28-45E3-B7C4-8518D9CF74A0}" type="pres">
      <dgm:prSet presAssocID="{157785C0-4723-4C52-86DE-69AD9939D807}" presName="node" presStyleLbl="revTx" presStyleIdx="4" presStyleCnt="5">
        <dgm:presLayoutVars>
          <dgm:bulletEnabled val="1"/>
        </dgm:presLayoutVars>
      </dgm:prSet>
      <dgm:spPr/>
    </dgm:pt>
    <dgm:pt modelId="{24B9FBC2-147E-48B9-9BF8-7249BB76F4C6}" type="pres">
      <dgm:prSet presAssocID="{BE12E3B1-6F46-44A0-AA42-0C5EC27BEE50}" presName="sibTrans" presStyleLbl="node1" presStyleIdx="4" presStyleCnt="5"/>
      <dgm:spPr/>
    </dgm:pt>
  </dgm:ptLst>
  <dgm:cxnLst>
    <dgm:cxn modelId="{08413605-7317-4E7B-8971-50A749474BEB}" srcId="{80EAE16C-8681-41BD-A5E7-093D35E26017}" destId="{BBCCD093-52FE-4B11-BD4E-DDF8B7FC86C2}" srcOrd="2" destOrd="0" parTransId="{994BBAC4-44BA-4533-BB2C-F240B1A95D97}" sibTransId="{F6C7094C-C47B-4344-B7B0-CCF3A59DBEA1}"/>
    <dgm:cxn modelId="{FB55F110-EC1A-40E1-8FA9-3CF1304132CB}" type="presOf" srcId="{EB9A56AF-2059-49FF-97A3-5CDCA7BBB5C1}" destId="{15398443-3220-47B7-AC0C-C56755F1D44C}" srcOrd="0" destOrd="0" presId="urn:microsoft.com/office/officeart/2005/8/layout/cycle1"/>
    <dgm:cxn modelId="{59BA9614-62E8-4FAA-9E6D-72CA0AE1A9B6}" type="presOf" srcId="{80EAE16C-8681-41BD-A5E7-093D35E26017}" destId="{4BC23E89-B434-4355-B749-503B061B5005}" srcOrd="0" destOrd="0" presId="urn:microsoft.com/office/officeart/2005/8/layout/cycle1"/>
    <dgm:cxn modelId="{2A599F2A-F527-4E05-8D08-C9E393898284}" type="presOf" srcId="{F6C7094C-C47B-4344-B7B0-CCF3A59DBEA1}" destId="{22EF2023-633B-4759-91AE-A8F3B5CCF007}" srcOrd="0" destOrd="0" presId="urn:microsoft.com/office/officeart/2005/8/layout/cycle1"/>
    <dgm:cxn modelId="{D843F43B-D7EF-4173-BDE5-B3A48D48D33D}" type="presOf" srcId="{BBCCD093-52FE-4B11-BD4E-DDF8B7FC86C2}" destId="{D20A5113-5AA8-4FCE-B91E-673561499854}" srcOrd="0" destOrd="0" presId="urn:microsoft.com/office/officeart/2005/8/layout/cycle1"/>
    <dgm:cxn modelId="{1C8B2F60-BD3A-4D2A-8E22-44C55E76801E}" type="presOf" srcId="{36AE003D-7267-4A74-883B-170DF6B29DA7}" destId="{EF61B8D6-8440-4754-9E70-F302E763F728}" srcOrd="0" destOrd="0" presId="urn:microsoft.com/office/officeart/2005/8/layout/cycle1"/>
    <dgm:cxn modelId="{819E6841-8030-45A4-B695-41D9A8521E5C}" srcId="{80EAE16C-8681-41BD-A5E7-093D35E26017}" destId="{CE1B23C4-30FB-45B1-8603-35C414ABBA94}" srcOrd="1" destOrd="0" parTransId="{B8BE3C13-C7DA-4084-93A6-435471FA2E42}" sibTransId="{EB9A56AF-2059-49FF-97A3-5CDCA7BBB5C1}"/>
    <dgm:cxn modelId="{1EEB8873-2643-4444-AEAF-5D6B14E29D55}" srcId="{80EAE16C-8681-41BD-A5E7-093D35E26017}" destId="{157785C0-4723-4C52-86DE-69AD9939D807}" srcOrd="4" destOrd="0" parTransId="{A8A5E14D-7910-416A-8297-5D8BBFA475F7}" sibTransId="{BE12E3B1-6F46-44A0-AA42-0C5EC27BEE50}"/>
    <dgm:cxn modelId="{46538F5A-C029-47BD-956B-E1AEC3B7F0F8}" type="presOf" srcId="{CE1B23C4-30FB-45B1-8603-35C414ABBA94}" destId="{224C6EB5-DAED-4561-B7A3-DF629ABC17E8}" srcOrd="0" destOrd="0" presId="urn:microsoft.com/office/officeart/2005/8/layout/cycle1"/>
    <dgm:cxn modelId="{4C2DB97D-09C5-4581-A68D-94A2FB7A37EB}" type="presOf" srcId="{BE12E3B1-6F46-44A0-AA42-0C5EC27BEE50}" destId="{24B9FBC2-147E-48B9-9BF8-7249BB76F4C6}" srcOrd="0" destOrd="0" presId="urn:microsoft.com/office/officeart/2005/8/layout/cycle1"/>
    <dgm:cxn modelId="{A06E2586-917E-4C10-AB42-67DC460FCC5D}" type="presOf" srcId="{2366F82A-0822-46EA-BB82-45535C2C2DDB}" destId="{E3518E07-FF48-4E48-9D9E-8E55335FAB47}" srcOrd="0" destOrd="0" presId="urn:microsoft.com/office/officeart/2005/8/layout/cycle1"/>
    <dgm:cxn modelId="{C0B84A86-4303-473B-9863-FAD469D3174C}" type="presOf" srcId="{C80988BD-E916-4CA8-88F6-7789850E7472}" destId="{CA34D16B-8A0B-4D6E-87BA-7EA514D1D351}" srcOrd="0" destOrd="0" presId="urn:microsoft.com/office/officeart/2005/8/layout/cycle1"/>
    <dgm:cxn modelId="{BE38E890-AC2A-47C1-9A13-2FD2B81D0A54}" type="presOf" srcId="{157785C0-4723-4C52-86DE-69AD9939D807}" destId="{69B009AC-AE28-45E3-B7C4-8518D9CF74A0}" srcOrd="0" destOrd="0" presId="urn:microsoft.com/office/officeart/2005/8/layout/cycle1"/>
    <dgm:cxn modelId="{3A4B659D-DD47-4308-B83C-9647844786BE}" type="presOf" srcId="{24639466-2FE8-4B68-9A60-D362C630C452}" destId="{BF674A60-00CE-44D4-B83F-9B22446EFEC6}" srcOrd="0" destOrd="0" presId="urn:microsoft.com/office/officeart/2005/8/layout/cycle1"/>
    <dgm:cxn modelId="{00AB3CA4-8BE4-4C46-AC21-25C2D6297AEF}" srcId="{80EAE16C-8681-41BD-A5E7-093D35E26017}" destId="{24639466-2FE8-4B68-9A60-D362C630C452}" srcOrd="0" destOrd="0" parTransId="{6FB39EF3-3CC1-47F0-BC68-5A67BA9405EF}" sibTransId="{C80988BD-E916-4CA8-88F6-7789850E7472}"/>
    <dgm:cxn modelId="{39E09DB1-4B2B-448D-9094-8B3139438506}" srcId="{80EAE16C-8681-41BD-A5E7-093D35E26017}" destId="{2366F82A-0822-46EA-BB82-45535C2C2DDB}" srcOrd="3" destOrd="0" parTransId="{07C3FA3A-F23C-4437-8163-AAC2E4EEEC87}" sibTransId="{36AE003D-7267-4A74-883B-170DF6B29DA7}"/>
    <dgm:cxn modelId="{E166D88B-F0C1-40CD-AE90-0ECB4F0871D7}" type="presParOf" srcId="{4BC23E89-B434-4355-B749-503B061B5005}" destId="{C65DE3B4-7BEF-4896-B3D9-9CE4BF28F1AC}" srcOrd="0" destOrd="0" presId="urn:microsoft.com/office/officeart/2005/8/layout/cycle1"/>
    <dgm:cxn modelId="{B5A2ED5D-1ECD-40D1-86D5-BA648857C9B3}" type="presParOf" srcId="{4BC23E89-B434-4355-B749-503B061B5005}" destId="{BF674A60-00CE-44D4-B83F-9B22446EFEC6}" srcOrd="1" destOrd="0" presId="urn:microsoft.com/office/officeart/2005/8/layout/cycle1"/>
    <dgm:cxn modelId="{F01AAD32-C70D-4451-8C22-E11013967846}" type="presParOf" srcId="{4BC23E89-B434-4355-B749-503B061B5005}" destId="{CA34D16B-8A0B-4D6E-87BA-7EA514D1D351}" srcOrd="2" destOrd="0" presId="urn:microsoft.com/office/officeart/2005/8/layout/cycle1"/>
    <dgm:cxn modelId="{FBF26151-6BA7-4747-8F1D-BC4CBF72E6F5}" type="presParOf" srcId="{4BC23E89-B434-4355-B749-503B061B5005}" destId="{C1B72F22-681B-451E-A5ED-C102A8113285}" srcOrd="3" destOrd="0" presId="urn:microsoft.com/office/officeart/2005/8/layout/cycle1"/>
    <dgm:cxn modelId="{663D1220-7E66-4E78-9F2E-97D1376D2BE0}" type="presParOf" srcId="{4BC23E89-B434-4355-B749-503B061B5005}" destId="{224C6EB5-DAED-4561-B7A3-DF629ABC17E8}" srcOrd="4" destOrd="0" presId="urn:microsoft.com/office/officeart/2005/8/layout/cycle1"/>
    <dgm:cxn modelId="{2B4B6C7A-14B6-46DC-965E-1248ACE219A3}" type="presParOf" srcId="{4BC23E89-B434-4355-B749-503B061B5005}" destId="{15398443-3220-47B7-AC0C-C56755F1D44C}" srcOrd="5" destOrd="0" presId="urn:microsoft.com/office/officeart/2005/8/layout/cycle1"/>
    <dgm:cxn modelId="{EEE4D035-7403-42EB-8E9F-CA218B05FB7D}" type="presParOf" srcId="{4BC23E89-B434-4355-B749-503B061B5005}" destId="{19B9A26B-8B2F-4287-BC2A-4120A71D6BFF}" srcOrd="6" destOrd="0" presId="urn:microsoft.com/office/officeart/2005/8/layout/cycle1"/>
    <dgm:cxn modelId="{9B5475B5-F687-4A90-AF38-B1C04F806632}" type="presParOf" srcId="{4BC23E89-B434-4355-B749-503B061B5005}" destId="{D20A5113-5AA8-4FCE-B91E-673561499854}" srcOrd="7" destOrd="0" presId="urn:microsoft.com/office/officeart/2005/8/layout/cycle1"/>
    <dgm:cxn modelId="{E602D0FF-24E0-4FDD-8EC9-D1C4F90441E2}" type="presParOf" srcId="{4BC23E89-B434-4355-B749-503B061B5005}" destId="{22EF2023-633B-4759-91AE-A8F3B5CCF007}" srcOrd="8" destOrd="0" presId="urn:microsoft.com/office/officeart/2005/8/layout/cycle1"/>
    <dgm:cxn modelId="{93849196-FE74-497D-B92D-5A98E09991DD}" type="presParOf" srcId="{4BC23E89-B434-4355-B749-503B061B5005}" destId="{D3DD42D2-E72E-4226-A794-FD09BD56DD69}" srcOrd="9" destOrd="0" presId="urn:microsoft.com/office/officeart/2005/8/layout/cycle1"/>
    <dgm:cxn modelId="{F5F64741-910E-40C1-8700-1A05924C33C5}" type="presParOf" srcId="{4BC23E89-B434-4355-B749-503B061B5005}" destId="{E3518E07-FF48-4E48-9D9E-8E55335FAB47}" srcOrd="10" destOrd="0" presId="urn:microsoft.com/office/officeart/2005/8/layout/cycle1"/>
    <dgm:cxn modelId="{C3B04759-46D8-4FA6-B0E5-0A719E55FA9F}" type="presParOf" srcId="{4BC23E89-B434-4355-B749-503B061B5005}" destId="{EF61B8D6-8440-4754-9E70-F302E763F728}" srcOrd="11" destOrd="0" presId="urn:microsoft.com/office/officeart/2005/8/layout/cycle1"/>
    <dgm:cxn modelId="{75F92015-C301-47D5-922B-8FC5AB08FA1B}" type="presParOf" srcId="{4BC23E89-B434-4355-B749-503B061B5005}" destId="{5A91C316-D472-4055-968D-FF5C032C0172}" srcOrd="12" destOrd="0" presId="urn:microsoft.com/office/officeart/2005/8/layout/cycle1"/>
    <dgm:cxn modelId="{7F5221F9-3D8B-4C81-AA0E-5A12FC243C3D}" type="presParOf" srcId="{4BC23E89-B434-4355-B749-503B061B5005}" destId="{69B009AC-AE28-45E3-B7C4-8518D9CF74A0}" srcOrd="13" destOrd="0" presId="urn:microsoft.com/office/officeart/2005/8/layout/cycle1"/>
    <dgm:cxn modelId="{67C409BE-D4DC-44B4-B7FF-BF17F21B69A7}" type="presParOf" srcId="{4BC23E89-B434-4355-B749-503B061B5005}" destId="{24B9FBC2-147E-48B9-9BF8-7249BB76F4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07F820-F7D4-4247-BA87-30AAED58BCB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38AE4CD-A402-43F7-AB62-E120B37F0E4E}">
      <dgm:prSet phldrT="[Text]"/>
      <dgm:spPr>
        <a:solidFill>
          <a:srgbClr val="AF83A3"/>
        </a:solidFill>
      </dgm:spPr>
      <dgm:t>
        <a:bodyPr/>
        <a:lstStyle/>
        <a:p>
          <a:r>
            <a:rPr lang="en-US" dirty="0">
              <a:latin typeface="Arial" panose="020B0604020202020204" pitchFamily="34" charset="0"/>
              <a:cs typeface="Arial" panose="020B0604020202020204" pitchFamily="34" charset="0"/>
            </a:rPr>
            <a:t>approaches</a:t>
          </a:r>
        </a:p>
      </dgm:t>
    </dgm:pt>
    <dgm:pt modelId="{A4ACF5F1-6F41-48BE-811E-18DB0201CCE3}" type="parTrans" cxnId="{3873A047-BD6A-4FFD-A1B2-C0A5661BA658}">
      <dgm:prSet/>
      <dgm:spPr/>
      <dgm:t>
        <a:bodyPr/>
        <a:lstStyle/>
        <a:p>
          <a:endParaRPr lang="en-US"/>
        </a:p>
      </dgm:t>
    </dgm:pt>
    <dgm:pt modelId="{9C0967B2-F0AE-4FE3-826E-48CA9A8F74FB}" type="sibTrans" cxnId="{3873A047-BD6A-4FFD-A1B2-C0A5661BA658}">
      <dgm:prSet/>
      <dgm:spPr/>
      <dgm:t>
        <a:bodyPr/>
        <a:lstStyle/>
        <a:p>
          <a:endParaRPr lang="en-US"/>
        </a:p>
      </dgm:t>
    </dgm:pt>
    <dgm:pt modelId="{89E90CCD-908B-45A6-976A-02FA671668D9}">
      <dgm:prSet phldrT="[Text]"/>
      <dgm:spPr>
        <a:solidFill>
          <a:srgbClr val="993366"/>
        </a:solidFill>
      </dgm:spPr>
      <dgm:t>
        <a:bodyPr/>
        <a:lstStyle/>
        <a:p>
          <a:r>
            <a:rPr lang="en-US" dirty="0">
              <a:latin typeface="Arial" panose="020B0604020202020204" pitchFamily="34" charset="0"/>
              <a:cs typeface="Arial" panose="020B0604020202020204" pitchFamily="34" charset="0"/>
            </a:rPr>
            <a:t>tools</a:t>
          </a:r>
        </a:p>
      </dgm:t>
    </dgm:pt>
    <dgm:pt modelId="{22AACBE6-6E44-47B2-8045-45E090C98183}" type="parTrans" cxnId="{E1A79FD2-CCA0-498E-A0B4-81960A343DC3}">
      <dgm:prSet/>
      <dgm:spPr/>
      <dgm:t>
        <a:bodyPr/>
        <a:lstStyle/>
        <a:p>
          <a:endParaRPr lang="en-US"/>
        </a:p>
      </dgm:t>
    </dgm:pt>
    <dgm:pt modelId="{F87D39AF-67B7-4B4C-9B83-7DB31FBB38E5}" type="sibTrans" cxnId="{E1A79FD2-CCA0-498E-A0B4-81960A343DC3}">
      <dgm:prSet/>
      <dgm:spPr/>
      <dgm:t>
        <a:bodyPr/>
        <a:lstStyle/>
        <a:p>
          <a:endParaRPr lang="en-US"/>
        </a:p>
      </dgm:t>
    </dgm:pt>
    <dgm:pt modelId="{84F502AF-8EFA-4AF1-A9AE-357B5FC4DDC6}">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knowledge</a:t>
          </a:r>
        </a:p>
      </dgm:t>
    </dgm:pt>
    <dgm:pt modelId="{C364E0FC-DE4C-4BB0-9198-5E20C47311F1}" type="parTrans" cxnId="{51880BF4-DD32-4E90-9756-977A96B3EF35}">
      <dgm:prSet/>
      <dgm:spPr/>
      <dgm:t>
        <a:bodyPr/>
        <a:lstStyle/>
        <a:p>
          <a:endParaRPr lang="en-US"/>
        </a:p>
      </dgm:t>
    </dgm:pt>
    <dgm:pt modelId="{A89DFC69-BF29-466D-B4BF-2E72F1EA55B5}" type="sibTrans" cxnId="{51880BF4-DD32-4E90-9756-977A96B3EF35}">
      <dgm:prSet/>
      <dgm:spPr/>
      <dgm:t>
        <a:bodyPr/>
        <a:lstStyle/>
        <a:p>
          <a:endParaRPr lang="en-US"/>
        </a:p>
      </dgm:t>
    </dgm:pt>
    <dgm:pt modelId="{D9B0E931-400E-4FCD-B4A4-D611768D3D5B}">
      <dgm:prSet phldrT="[Text]"/>
      <dgm:spPr>
        <a:solidFill>
          <a:srgbClr val="A73396"/>
        </a:solidFill>
      </dgm:spPr>
      <dgm:t>
        <a:bodyPr/>
        <a:lstStyle/>
        <a:p>
          <a:r>
            <a:rPr lang="en-US" dirty="0">
              <a:latin typeface="Arial" panose="020B0604020202020204" pitchFamily="34" charset="0"/>
              <a:cs typeface="Arial" panose="020B0604020202020204" pitchFamily="34" charset="0"/>
            </a:rPr>
            <a:t>values</a:t>
          </a:r>
        </a:p>
      </dgm:t>
    </dgm:pt>
    <dgm:pt modelId="{C9C9727B-250D-432C-B680-CDF550590239}" type="parTrans" cxnId="{97C98701-E1B1-459E-ABD3-595C43CC72B8}">
      <dgm:prSet/>
      <dgm:spPr/>
      <dgm:t>
        <a:bodyPr/>
        <a:lstStyle/>
        <a:p>
          <a:endParaRPr lang="en-US"/>
        </a:p>
      </dgm:t>
    </dgm:pt>
    <dgm:pt modelId="{2779E77B-9B8A-4DC3-BE7D-86B69F4B9D41}" type="sibTrans" cxnId="{97C98701-E1B1-459E-ABD3-595C43CC72B8}">
      <dgm:prSet/>
      <dgm:spPr/>
      <dgm:t>
        <a:bodyPr/>
        <a:lstStyle/>
        <a:p>
          <a:endParaRPr lang="en-US"/>
        </a:p>
      </dgm:t>
    </dgm:pt>
    <dgm:pt modelId="{700EE48F-407E-4777-B8C6-28D4AD89989F}">
      <dgm:prSet phldrT="[Text]"/>
      <dgm:spPr>
        <a:solidFill>
          <a:srgbClr val="CF63C0"/>
        </a:solidFill>
      </dgm:spPr>
      <dgm:t>
        <a:bodyPr/>
        <a:lstStyle/>
        <a:p>
          <a:r>
            <a:rPr lang="en-US" dirty="0">
              <a:latin typeface="Arial" panose="020B0604020202020204" pitchFamily="34" charset="0"/>
              <a:cs typeface="Arial" panose="020B0604020202020204" pitchFamily="34" charset="0"/>
            </a:rPr>
            <a:t>skills</a:t>
          </a:r>
        </a:p>
      </dgm:t>
    </dgm:pt>
    <dgm:pt modelId="{183AE4DC-EE02-487D-A27E-C78922A6E12A}" type="parTrans" cxnId="{7915C031-5F89-4888-99AB-1BFB1E91AB92}">
      <dgm:prSet/>
      <dgm:spPr/>
      <dgm:t>
        <a:bodyPr/>
        <a:lstStyle/>
        <a:p>
          <a:endParaRPr lang="en-US"/>
        </a:p>
      </dgm:t>
    </dgm:pt>
    <dgm:pt modelId="{9FF959C7-7D55-419E-906D-925FA6FDD6FC}" type="sibTrans" cxnId="{7915C031-5F89-4888-99AB-1BFB1E91AB92}">
      <dgm:prSet/>
      <dgm:spPr/>
      <dgm:t>
        <a:bodyPr/>
        <a:lstStyle/>
        <a:p>
          <a:endParaRPr lang="en-US"/>
        </a:p>
      </dgm:t>
    </dgm:pt>
    <dgm:pt modelId="{50DE5A1C-6B49-413C-87CF-D59166591F49}" type="pres">
      <dgm:prSet presAssocID="{4E07F820-F7D4-4247-BA87-30AAED58BCB5}" presName="cycle" presStyleCnt="0">
        <dgm:presLayoutVars>
          <dgm:dir/>
          <dgm:resizeHandles val="exact"/>
        </dgm:presLayoutVars>
      </dgm:prSet>
      <dgm:spPr/>
    </dgm:pt>
    <dgm:pt modelId="{A9717583-8F61-44E1-992C-79D4D2E82486}" type="pres">
      <dgm:prSet presAssocID="{938AE4CD-A402-43F7-AB62-E120B37F0E4E}" presName="node" presStyleLbl="node1" presStyleIdx="0" presStyleCnt="5">
        <dgm:presLayoutVars>
          <dgm:bulletEnabled val="1"/>
        </dgm:presLayoutVars>
      </dgm:prSet>
      <dgm:spPr/>
    </dgm:pt>
    <dgm:pt modelId="{DD5BFC52-96D4-4066-ACDB-C45138F2B2D2}" type="pres">
      <dgm:prSet presAssocID="{938AE4CD-A402-43F7-AB62-E120B37F0E4E}" presName="spNode" presStyleCnt="0"/>
      <dgm:spPr/>
    </dgm:pt>
    <dgm:pt modelId="{F628B8C9-C013-4D39-8E74-C0D4D60796FC}" type="pres">
      <dgm:prSet presAssocID="{9C0967B2-F0AE-4FE3-826E-48CA9A8F74FB}" presName="sibTrans" presStyleLbl="sibTrans1D1" presStyleIdx="0" presStyleCnt="5"/>
      <dgm:spPr/>
    </dgm:pt>
    <dgm:pt modelId="{22D43569-3C8C-4A19-943F-68E755523937}" type="pres">
      <dgm:prSet presAssocID="{89E90CCD-908B-45A6-976A-02FA671668D9}" presName="node" presStyleLbl="node1" presStyleIdx="1" presStyleCnt="5">
        <dgm:presLayoutVars>
          <dgm:bulletEnabled val="1"/>
        </dgm:presLayoutVars>
      </dgm:prSet>
      <dgm:spPr/>
    </dgm:pt>
    <dgm:pt modelId="{5D3BD444-767B-4677-B12C-E38CE282C577}" type="pres">
      <dgm:prSet presAssocID="{89E90CCD-908B-45A6-976A-02FA671668D9}" presName="spNode" presStyleCnt="0"/>
      <dgm:spPr/>
    </dgm:pt>
    <dgm:pt modelId="{3E90ABF2-E966-4EFD-B8A5-D5FC92ACCD4D}" type="pres">
      <dgm:prSet presAssocID="{F87D39AF-67B7-4B4C-9B83-7DB31FBB38E5}" presName="sibTrans" presStyleLbl="sibTrans1D1" presStyleIdx="1" presStyleCnt="5"/>
      <dgm:spPr/>
    </dgm:pt>
    <dgm:pt modelId="{AAF19CA2-EA09-4332-AEF7-C750B0FA9038}" type="pres">
      <dgm:prSet presAssocID="{84F502AF-8EFA-4AF1-A9AE-357B5FC4DDC6}" presName="node" presStyleLbl="node1" presStyleIdx="2" presStyleCnt="5">
        <dgm:presLayoutVars>
          <dgm:bulletEnabled val="1"/>
        </dgm:presLayoutVars>
      </dgm:prSet>
      <dgm:spPr/>
    </dgm:pt>
    <dgm:pt modelId="{CE8C7E39-AA5F-4196-9BFB-5F5339D544C9}" type="pres">
      <dgm:prSet presAssocID="{84F502AF-8EFA-4AF1-A9AE-357B5FC4DDC6}" presName="spNode" presStyleCnt="0"/>
      <dgm:spPr/>
    </dgm:pt>
    <dgm:pt modelId="{262B7983-4075-4288-9FBB-2645D04F385A}" type="pres">
      <dgm:prSet presAssocID="{A89DFC69-BF29-466D-B4BF-2E72F1EA55B5}" presName="sibTrans" presStyleLbl="sibTrans1D1" presStyleIdx="2" presStyleCnt="5"/>
      <dgm:spPr/>
    </dgm:pt>
    <dgm:pt modelId="{3D9DD088-6CAA-444D-A7B9-65DA0D6FD892}" type="pres">
      <dgm:prSet presAssocID="{D9B0E931-400E-4FCD-B4A4-D611768D3D5B}" presName="node" presStyleLbl="node1" presStyleIdx="3" presStyleCnt="5" custRadScaleRad="97250" custRadScaleInc="-7341">
        <dgm:presLayoutVars>
          <dgm:bulletEnabled val="1"/>
        </dgm:presLayoutVars>
      </dgm:prSet>
      <dgm:spPr/>
    </dgm:pt>
    <dgm:pt modelId="{0E11B72B-44F0-4405-899B-B08DADA659C6}" type="pres">
      <dgm:prSet presAssocID="{D9B0E931-400E-4FCD-B4A4-D611768D3D5B}" presName="spNode" presStyleCnt="0"/>
      <dgm:spPr/>
    </dgm:pt>
    <dgm:pt modelId="{14010EE6-2A20-4434-A551-2B6E57F614C7}" type="pres">
      <dgm:prSet presAssocID="{2779E77B-9B8A-4DC3-BE7D-86B69F4B9D41}" presName="sibTrans" presStyleLbl="sibTrans1D1" presStyleIdx="3" presStyleCnt="5"/>
      <dgm:spPr/>
    </dgm:pt>
    <dgm:pt modelId="{85A9B10D-840C-439E-BE69-0D917D457A1C}" type="pres">
      <dgm:prSet presAssocID="{700EE48F-407E-4777-B8C6-28D4AD89989F}" presName="node" presStyleLbl="node1" presStyleIdx="4" presStyleCnt="5">
        <dgm:presLayoutVars>
          <dgm:bulletEnabled val="1"/>
        </dgm:presLayoutVars>
      </dgm:prSet>
      <dgm:spPr/>
    </dgm:pt>
    <dgm:pt modelId="{A38BC48B-5816-4921-9EF9-ED6B61850BC1}" type="pres">
      <dgm:prSet presAssocID="{700EE48F-407E-4777-B8C6-28D4AD89989F}" presName="spNode" presStyleCnt="0"/>
      <dgm:spPr/>
    </dgm:pt>
    <dgm:pt modelId="{17E90927-561E-4855-AACB-AC682C6661CC}" type="pres">
      <dgm:prSet presAssocID="{9FF959C7-7D55-419E-906D-925FA6FDD6FC}" presName="sibTrans" presStyleLbl="sibTrans1D1" presStyleIdx="4" presStyleCnt="5"/>
      <dgm:spPr/>
    </dgm:pt>
  </dgm:ptLst>
  <dgm:cxnLst>
    <dgm:cxn modelId="{97C98701-E1B1-459E-ABD3-595C43CC72B8}" srcId="{4E07F820-F7D4-4247-BA87-30AAED58BCB5}" destId="{D9B0E931-400E-4FCD-B4A4-D611768D3D5B}" srcOrd="3" destOrd="0" parTransId="{C9C9727B-250D-432C-B680-CDF550590239}" sibTransId="{2779E77B-9B8A-4DC3-BE7D-86B69F4B9D41}"/>
    <dgm:cxn modelId="{7915C031-5F89-4888-99AB-1BFB1E91AB92}" srcId="{4E07F820-F7D4-4247-BA87-30AAED58BCB5}" destId="{700EE48F-407E-4777-B8C6-28D4AD89989F}" srcOrd="4" destOrd="0" parTransId="{183AE4DC-EE02-487D-A27E-C78922A6E12A}" sibTransId="{9FF959C7-7D55-419E-906D-925FA6FDD6FC}"/>
    <dgm:cxn modelId="{A4711463-7B80-4DC5-BF1E-46BFB92D85D2}" type="presOf" srcId="{938AE4CD-A402-43F7-AB62-E120B37F0E4E}" destId="{A9717583-8F61-44E1-992C-79D4D2E82486}" srcOrd="0" destOrd="0" presId="urn:microsoft.com/office/officeart/2005/8/layout/cycle6"/>
    <dgm:cxn modelId="{2A139666-583A-4BA1-9D97-864961166949}" type="presOf" srcId="{D9B0E931-400E-4FCD-B4A4-D611768D3D5B}" destId="{3D9DD088-6CAA-444D-A7B9-65DA0D6FD892}" srcOrd="0" destOrd="0" presId="urn:microsoft.com/office/officeart/2005/8/layout/cycle6"/>
    <dgm:cxn modelId="{3873A047-BD6A-4FFD-A1B2-C0A5661BA658}" srcId="{4E07F820-F7D4-4247-BA87-30AAED58BCB5}" destId="{938AE4CD-A402-43F7-AB62-E120B37F0E4E}" srcOrd="0" destOrd="0" parTransId="{A4ACF5F1-6F41-48BE-811E-18DB0201CCE3}" sibTransId="{9C0967B2-F0AE-4FE3-826E-48CA9A8F74FB}"/>
    <dgm:cxn modelId="{C708B369-5D2B-4F66-BBE1-C63ACE509DF4}" type="presOf" srcId="{84F502AF-8EFA-4AF1-A9AE-357B5FC4DDC6}" destId="{AAF19CA2-EA09-4332-AEF7-C750B0FA9038}" srcOrd="0" destOrd="0" presId="urn:microsoft.com/office/officeart/2005/8/layout/cycle6"/>
    <dgm:cxn modelId="{1152236D-C2FF-4E39-8F5D-DE5307464E1A}" type="presOf" srcId="{9C0967B2-F0AE-4FE3-826E-48CA9A8F74FB}" destId="{F628B8C9-C013-4D39-8E74-C0D4D60796FC}" srcOrd="0" destOrd="0" presId="urn:microsoft.com/office/officeart/2005/8/layout/cycle6"/>
    <dgm:cxn modelId="{7C317F58-239C-4772-B611-A45245E8F6C3}" type="presOf" srcId="{A89DFC69-BF29-466D-B4BF-2E72F1EA55B5}" destId="{262B7983-4075-4288-9FBB-2645D04F385A}" srcOrd="0" destOrd="0" presId="urn:microsoft.com/office/officeart/2005/8/layout/cycle6"/>
    <dgm:cxn modelId="{E822B87B-AE3A-43E8-A8EC-3F2DB24C162A}" type="presOf" srcId="{89E90CCD-908B-45A6-976A-02FA671668D9}" destId="{22D43569-3C8C-4A19-943F-68E755523937}" srcOrd="0" destOrd="0" presId="urn:microsoft.com/office/officeart/2005/8/layout/cycle6"/>
    <dgm:cxn modelId="{A6B3497E-5579-4D80-9AC4-22FEC9345346}" type="presOf" srcId="{F87D39AF-67B7-4B4C-9B83-7DB31FBB38E5}" destId="{3E90ABF2-E966-4EFD-B8A5-D5FC92ACCD4D}" srcOrd="0" destOrd="0" presId="urn:microsoft.com/office/officeart/2005/8/layout/cycle6"/>
    <dgm:cxn modelId="{DB48FD8D-939F-40A7-B252-E1EBF6C58F84}" type="presOf" srcId="{4E07F820-F7D4-4247-BA87-30AAED58BCB5}" destId="{50DE5A1C-6B49-413C-87CF-D59166591F49}" srcOrd="0" destOrd="0" presId="urn:microsoft.com/office/officeart/2005/8/layout/cycle6"/>
    <dgm:cxn modelId="{9E36558E-AC6A-4D02-88AA-9FCF06AA87C0}" type="presOf" srcId="{700EE48F-407E-4777-B8C6-28D4AD89989F}" destId="{85A9B10D-840C-439E-BE69-0D917D457A1C}" srcOrd="0" destOrd="0" presId="urn:microsoft.com/office/officeart/2005/8/layout/cycle6"/>
    <dgm:cxn modelId="{E1A79FD2-CCA0-498E-A0B4-81960A343DC3}" srcId="{4E07F820-F7D4-4247-BA87-30AAED58BCB5}" destId="{89E90CCD-908B-45A6-976A-02FA671668D9}" srcOrd="1" destOrd="0" parTransId="{22AACBE6-6E44-47B2-8045-45E090C98183}" sibTransId="{F87D39AF-67B7-4B4C-9B83-7DB31FBB38E5}"/>
    <dgm:cxn modelId="{3696A5D4-2F9B-4181-9251-9722FFEAD39B}" type="presOf" srcId="{2779E77B-9B8A-4DC3-BE7D-86B69F4B9D41}" destId="{14010EE6-2A20-4434-A551-2B6E57F614C7}" srcOrd="0" destOrd="0" presId="urn:microsoft.com/office/officeart/2005/8/layout/cycle6"/>
    <dgm:cxn modelId="{FF8635EA-ECF1-46F9-92B8-1C9A84D7F513}" type="presOf" srcId="{9FF959C7-7D55-419E-906D-925FA6FDD6FC}" destId="{17E90927-561E-4855-AACB-AC682C6661CC}" srcOrd="0" destOrd="0" presId="urn:microsoft.com/office/officeart/2005/8/layout/cycle6"/>
    <dgm:cxn modelId="{51880BF4-DD32-4E90-9756-977A96B3EF35}" srcId="{4E07F820-F7D4-4247-BA87-30AAED58BCB5}" destId="{84F502AF-8EFA-4AF1-A9AE-357B5FC4DDC6}" srcOrd="2" destOrd="0" parTransId="{C364E0FC-DE4C-4BB0-9198-5E20C47311F1}" sibTransId="{A89DFC69-BF29-466D-B4BF-2E72F1EA55B5}"/>
    <dgm:cxn modelId="{E25F9721-CA5B-46AA-AA15-62686E70B237}" type="presParOf" srcId="{50DE5A1C-6B49-413C-87CF-D59166591F49}" destId="{A9717583-8F61-44E1-992C-79D4D2E82486}" srcOrd="0" destOrd="0" presId="urn:microsoft.com/office/officeart/2005/8/layout/cycle6"/>
    <dgm:cxn modelId="{F8D84500-44A1-4EA1-945B-763792469981}" type="presParOf" srcId="{50DE5A1C-6B49-413C-87CF-D59166591F49}" destId="{DD5BFC52-96D4-4066-ACDB-C45138F2B2D2}" srcOrd="1" destOrd="0" presId="urn:microsoft.com/office/officeart/2005/8/layout/cycle6"/>
    <dgm:cxn modelId="{BBA71A2C-C8B8-40E3-A66B-80E6C8016DD4}" type="presParOf" srcId="{50DE5A1C-6B49-413C-87CF-D59166591F49}" destId="{F628B8C9-C013-4D39-8E74-C0D4D60796FC}" srcOrd="2" destOrd="0" presId="urn:microsoft.com/office/officeart/2005/8/layout/cycle6"/>
    <dgm:cxn modelId="{5855ED63-8213-469E-8D14-85A9ECF28A42}" type="presParOf" srcId="{50DE5A1C-6B49-413C-87CF-D59166591F49}" destId="{22D43569-3C8C-4A19-943F-68E755523937}" srcOrd="3" destOrd="0" presId="urn:microsoft.com/office/officeart/2005/8/layout/cycle6"/>
    <dgm:cxn modelId="{477FB2B7-E78E-4A6F-A1A7-58C2B2B76D42}" type="presParOf" srcId="{50DE5A1C-6B49-413C-87CF-D59166591F49}" destId="{5D3BD444-767B-4677-B12C-E38CE282C577}" srcOrd="4" destOrd="0" presId="urn:microsoft.com/office/officeart/2005/8/layout/cycle6"/>
    <dgm:cxn modelId="{C7A78542-BC72-4010-8AE6-6291AFFEC8F4}" type="presParOf" srcId="{50DE5A1C-6B49-413C-87CF-D59166591F49}" destId="{3E90ABF2-E966-4EFD-B8A5-D5FC92ACCD4D}" srcOrd="5" destOrd="0" presId="urn:microsoft.com/office/officeart/2005/8/layout/cycle6"/>
    <dgm:cxn modelId="{B1E0EBCC-F3A6-4439-A4E6-04502C9880A6}" type="presParOf" srcId="{50DE5A1C-6B49-413C-87CF-D59166591F49}" destId="{AAF19CA2-EA09-4332-AEF7-C750B0FA9038}" srcOrd="6" destOrd="0" presId="urn:microsoft.com/office/officeart/2005/8/layout/cycle6"/>
    <dgm:cxn modelId="{824FD8A3-4452-4999-887D-40AADE39EE4E}" type="presParOf" srcId="{50DE5A1C-6B49-413C-87CF-D59166591F49}" destId="{CE8C7E39-AA5F-4196-9BFB-5F5339D544C9}" srcOrd="7" destOrd="0" presId="urn:microsoft.com/office/officeart/2005/8/layout/cycle6"/>
    <dgm:cxn modelId="{9AAE7F76-9A01-4D08-AD41-FA1D4564090C}" type="presParOf" srcId="{50DE5A1C-6B49-413C-87CF-D59166591F49}" destId="{262B7983-4075-4288-9FBB-2645D04F385A}" srcOrd="8" destOrd="0" presId="urn:microsoft.com/office/officeart/2005/8/layout/cycle6"/>
    <dgm:cxn modelId="{4D1E91FA-B36E-445D-A599-B8D8D2CA6124}" type="presParOf" srcId="{50DE5A1C-6B49-413C-87CF-D59166591F49}" destId="{3D9DD088-6CAA-444D-A7B9-65DA0D6FD892}" srcOrd="9" destOrd="0" presId="urn:microsoft.com/office/officeart/2005/8/layout/cycle6"/>
    <dgm:cxn modelId="{7809AF4F-B6CE-42DE-8F0E-60FEBE30D546}" type="presParOf" srcId="{50DE5A1C-6B49-413C-87CF-D59166591F49}" destId="{0E11B72B-44F0-4405-899B-B08DADA659C6}" srcOrd="10" destOrd="0" presId="urn:microsoft.com/office/officeart/2005/8/layout/cycle6"/>
    <dgm:cxn modelId="{0961D768-7B41-47D2-92D7-415F79BB6A64}" type="presParOf" srcId="{50DE5A1C-6B49-413C-87CF-D59166591F49}" destId="{14010EE6-2A20-4434-A551-2B6E57F614C7}" srcOrd="11" destOrd="0" presId="urn:microsoft.com/office/officeart/2005/8/layout/cycle6"/>
    <dgm:cxn modelId="{3B64F3DF-7346-4CBA-B4C6-B11B66C8229D}" type="presParOf" srcId="{50DE5A1C-6B49-413C-87CF-D59166591F49}" destId="{85A9B10D-840C-439E-BE69-0D917D457A1C}" srcOrd="12" destOrd="0" presId="urn:microsoft.com/office/officeart/2005/8/layout/cycle6"/>
    <dgm:cxn modelId="{221FC972-695B-4B17-A5D2-F609567C6261}" type="presParOf" srcId="{50DE5A1C-6B49-413C-87CF-D59166591F49}" destId="{A38BC48B-5816-4921-9EF9-ED6B61850BC1}" srcOrd="13" destOrd="0" presId="urn:microsoft.com/office/officeart/2005/8/layout/cycle6"/>
    <dgm:cxn modelId="{CB7C0F3A-03B0-4FD7-97AC-FF16B9E0E1D5}" type="presParOf" srcId="{50DE5A1C-6B49-413C-87CF-D59166591F49}" destId="{17E90927-561E-4855-AACB-AC682C6661C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EAE16C-8681-41BD-A5E7-093D35E26017}"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en-US"/>
        </a:p>
      </dgm:t>
    </dgm:pt>
    <dgm:pt modelId="{24639466-2FE8-4B68-9A60-D362C630C452}">
      <dgm:prSet phldrT="[Text]"/>
      <dgm:spPr/>
      <dgm:t>
        <a:bodyPr/>
        <a:lstStyle/>
        <a:p>
          <a:r>
            <a:rPr lang="en-US" dirty="0">
              <a:solidFill>
                <a:srgbClr val="6A205F"/>
              </a:solidFill>
              <a:latin typeface="Arial" panose="020B0604020202020204" pitchFamily="34" charset="0"/>
              <a:cs typeface="Arial" panose="020B0604020202020204" pitchFamily="34" charset="0"/>
            </a:rPr>
            <a:t>emotional</a:t>
          </a:r>
        </a:p>
      </dgm:t>
    </dgm:pt>
    <dgm:pt modelId="{6FB39EF3-3CC1-47F0-BC68-5A67BA9405EF}" type="parTrans" cxnId="{00AB3CA4-8BE4-4C46-AC21-25C2D6297AEF}">
      <dgm:prSet/>
      <dgm:spPr/>
      <dgm:t>
        <a:bodyPr/>
        <a:lstStyle/>
        <a:p>
          <a:endParaRPr lang="en-US"/>
        </a:p>
      </dgm:t>
    </dgm:pt>
    <dgm:pt modelId="{C80988BD-E916-4CA8-88F6-7789850E7472}" type="sibTrans" cxnId="{00AB3CA4-8BE4-4C46-AC21-25C2D6297AEF}">
      <dgm:prSet/>
      <dgm:spPr/>
      <dgm:t>
        <a:bodyPr/>
        <a:lstStyle/>
        <a:p>
          <a:endParaRPr lang="en-US"/>
        </a:p>
      </dgm:t>
    </dgm:pt>
    <dgm:pt modelId="{CE1B23C4-30FB-45B1-8603-35C414ABBA94}">
      <dgm:prSet phldrT="[Text]"/>
      <dgm:spPr/>
      <dgm:t>
        <a:bodyPr/>
        <a:lstStyle/>
        <a:p>
          <a:r>
            <a:rPr lang="en-US" dirty="0">
              <a:solidFill>
                <a:srgbClr val="6A205F"/>
              </a:solidFill>
              <a:latin typeface="Arial" panose="020B0604020202020204" pitchFamily="34" charset="0"/>
              <a:cs typeface="Arial" panose="020B0604020202020204" pitchFamily="34" charset="0"/>
            </a:rPr>
            <a:t>cognitive</a:t>
          </a:r>
        </a:p>
      </dgm:t>
    </dgm:pt>
    <dgm:pt modelId="{B8BE3C13-C7DA-4084-93A6-435471FA2E42}" type="parTrans" cxnId="{819E6841-8030-45A4-B695-41D9A8521E5C}">
      <dgm:prSet/>
      <dgm:spPr/>
      <dgm:t>
        <a:bodyPr/>
        <a:lstStyle/>
        <a:p>
          <a:endParaRPr lang="en-US"/>
        </a:p>
      </dgm:t>
    </dgm:pt>
    <dgm:pt modelId="{EB9A56AF-2059-49FF-97A3-5CDCA7BBB5C1}" type="sibTrans" cxnId="{819E6841-8030-45A4-B695-41D9A8521E5C}">
      <dgm:prSet/>
      <dgm:spPr/>
      <dgm:t>
        <a:bodyPr/>
        <a:lstStyle/>
        <a:p>
          <a:endParaRPr lang="en-US"/>
        </a:p>
      </dgm:t>
    </dgm:pt>
    <dgm:pt modelId="{BBCCD093-52FE-4B11-BD4E-DDF8B7FC86C2}">
      <dgm:prSet phldrT="[Text]"/>
      <dgm:spPr/>
      <dgm:t>
        <a:bodyPr/>
        <a:lstStyle/>
        <a:p>
          <a:r>
            <a:rPr lang="en-US" dirty="0">
              <a:solidFill>
                <a:srgbClr val="6A205F"/>
              </a:solidFill>
              <a:latin typeface="Arial" panose="020B0604020202020204" pitchFamily="34" charset="0"/>
              <a:cs typeface="Arial" panose="020B0604020202020204" pitchFamily="34" charset="0"/>
            </a:rPr>
            <a:t>language</a:t>
          </a:r>
        </a:p>
      </dgm:t>
    </dgm:pt>
    <dgm:pt modelId="{994BBAC4-44BA-4533-BB2C-F240B1A95D97}" type="parTrans" cxnId="{08413605-7317-4E7B-8971-50A749474BEB}">
      <dgm:prSet/>
      <dgm:spPr/>
      <dgm:t>
        <a:bodyPr/>
        <a:lstStyle/>
        <a:p>
          <a:endParaRPr lang="en-US"/>
        </a:p>
      </dgm:t>
    </dgm:pt>
    <dgm:pt modelId="{F6C7094C-C47B-4344-B7B0-CCF3A59DBEA1}" type="sibTrans" cxnId="{08413605-7317-4E7B-8971-50A749474BEB}">
      <dgm:prSet/>
      <dgm:spPr/>
      <dgm:t>
        <a:bodyPr/>
        <a:lstStyle/>
        <a:p>
          <a:endParaRPr lang="en-US"/>
        </a:p>
      </dgm:t>
    </dgm:pt>
    <dgm:pt modelId="{2366F82A-0822-46EA-BB82-45535C2C2DDB}">
      <dgm:prSet phldrT="[Text]"/>
      <dgm:spPr/>
      <dgm:t>
        <a:bodyPr/>
        <a:lstStyle/>
        <a:p>
          <a:r>
            <a:rPr lang="en-US" dirty="0">
              <a:solidFill>
                <a:srgbClr val="6A205F"/>
              </a:solidFill>
              <a:latin typeface="Arial" panose="020B0604020202020204" pitchFamily="34" charset="0"/>
              <a:cs typeface="Arial" panose="020B0604020202020204" pitchFamily="34" charset="0"/>
            </a:rPr>
            <a:t>physica</a:t>
          </a:r>
          <a:r>
            <a:rPr lang="en-US" dirty="0">
              <a:latin typeface="Arial" panose="020B0604020202020204" pitchFamily="34" charset="0"/>
              <a:cs typeface="Arial" panose="020B0604020202020204" pitchFamily="34" charset="0"/>
            </a:rPr>
            <a:t>l</a:t>
          </a:r>
        </a:p>
      </dgm:t>
    </dgm:pt>
    <dgm:pt modelId="{07C3FA3A-F23C-4437-8163-AAC2E4EEEC87}" type="parTrans" cxnId="{39E09DB1-4B2B-448D-9094-8B3139438506}">
      <dgm:prSet/>
      <dgm:spPr/>
      <dgm:t>
        <a:bodyPr/>
        <a:lstStyle/>
        <a:p>
          <a:endParaRPr lang="en-US"/>
        </a:p>
      </dgm:t>
    </dgm:pt>
    <dgm:pt modelId="{36AE003D-7267-4A74-883B-170DF6B29DA7}" type="sibTrans" cxnId="{39E09DB1-4B2B-448D-9094-8B3139438506}">
      <dgm:prSet/>
      <dgm:spPr/>
      <dgm:t>
        <a:bodyPr/>
        <a:lstStyle/>
        <a:p>
          <a:endParaRPr lang="en-US"/>
        </a:p>
      </dgm:t>
    </dgm:pt>
    <dgm:pt modelId="{157785C0-4723-4C52-86DE-69AD9939D807}">
      <dgm:prSet phldrT="[Text]"/>
      <dgm:spPr/>
      <dgm:t>
        <a:bodyPr/>
        <a:lstStyle/>
        <a:p>
          <a:r>
            <a:rPr lang="en-US" dirty="0">
              <a:solidFill>
                <a:srgbClr val="6A205F"/>
              </a:solidFill>
              <a:latin typeface="Arial" panose="020B0604020202020204" pitchFamily="34" charset="0"/>
              <a:cs typeface="Arial" panose="020B0604020202020204" pitchFamily="34" charset="0"/>
            </a:rPr>
            <a:t>social</a:t>
          </a:r>
        </a:p>
      </dgm:t>
    </dgm:pt>
    <dgm:pt modelId="{A8A5E14D-7910-416A-8297-5D8BBFA475F7}" type="parTrans" cxnId="{1EEB8873-2643-4444-AEAF-5D6B14E29D55}">
      <dgm:prSet/>
      <dgm:spPr/>
      <dgm:t>
        <a:bodyPr/>
        <a:lstStyle/>
        <a:p>
          <a:endParaRPr lang="en-US"/>
        </a:p>
      </dgm:t>
    </dgm:pt>
    <dgm:pt modelId="{BE12E3B1-6F46-44A0-AA42-0C5EC27BEE50}" type="sibTrans" cxnId="{1EEB8873-2643-4444-AEAF-5D6B14E29D55}">
      <dgm:prSet/>
      <dgm:spPr/>
      <dgm:t>
        <a:bodyPr/>
        <a:lstStyle/>
        <a:p>
          <a:endParaRPr lang="en-US"/>
        </a:p>
      </dgm:t>
    </dgm:pt>
    <dgm:pt modelId="{4BC23E89-B434-4355-B749-503B061B5005}" type="pres">
      <dgm:prSet presAssocID="{80EAE16C-8681-41BD-A5E7-093D35E26017}" presName="cycle" presStyleCnt="0">
        <dgm:presLayoutVars>
          <dgm:dir/>
          <dgm:resizeHandles val="exact"/>
        </dgm:presLayoutVars>
      </dgm:prSet>
      <dgm:spPr/>
    </dgm:pt>
    <dgm:pt modelId="{C65DE3B4-7BEF-4896-B3D9-9CE4BF28F1AC}" type="pres">
      <dgm:prSet presAssocID="{24639466-2FE8-4B68-9A60-D362C630C452}" presName="dummy" presStyleCnt="0"/>
      <dgm:spPr/>
    </dgm:pt>
    <dgm:pt modelId="{BF674A60-00CE-44D4-B83F-9B22446EFEC6}" type="pres">
      <dgm:prSet presAssocID="{24639466-2FE8-4B68-9A60-D362C630C452}" presName="node" presStyleLbl="revTx" presStyleIdx="0" presStyleCnt="5">
        <dgm:presLayoutVars>
          <dgm:bulletEnabled val="1"/>
        </dgm:presLayoutVars>
      </dgm:prSet>
      <dgm:spPr/>
    </dgm:pt>
    <dgm:pt modelId="{CA34D16B-8A0B-4D6E-87BA-7EA514D1D351}" type="pres">
      <dgm:prSet presAssocID="{C80988BD-E916-4CA8-88F6-7789850E7472}" presName="sibTrans" presStyleLbl="node1" presStyleIdx="0" presStyleCnt="5"/>
      <dgm:spPr/>
    </dgm:pt>
    <dgm:pt modelId="{C1B72F22-681B-451E-A5ED-C102A8113285}" type="pres">
      <dgm:prSet presAssocID="{CE1B23C4-30FB-45B1-8603-35C414ABBA94}" presName="dummy" presStyleCnt="0"/>
      <dgm:spPr/>
    </dgm:pt>
    <dgm:pt modelId="{224C6EB5-DAED-4561-B7A3-DF629ABC17E8}" type="pres">
      <dgm:prSet presAssocID="{CE1B23C4-30FB-45B1-8603-35C414ABBA94}" presName="node" presStyleLbl="revTx" presStyleIdx="1" presStyleCnt="5">
        <dgm:presLayoutVars>
          <dgm:bulletEnabled val="1"/>
        </dgm:presLayoutVars>
      </dgm:prSet>
      <dgm:spPr/>
    </dgm:pt>
    <dgm:pt modelId="{15398443-3220-47B7-AC0C-C56755F1D44C}" type="pres">
      <dgm:prSet presAssocID="{EB9A56AF-2059-49FF-97A3-5CDCA7BBB5C1}" presName="sibTrans" presStyleLbl="node1" presStyleIdx="1" presStyleCnt="5"/>
      <dgm:spPr/>
    </dgm:pt>
    <dgm:pt modelId="{19B9A26B-8B2F-4287-BC2A-4120A71D6BFF}" type="pres">
      <dgm:prSet presAssocID="{BBCCD093-52FE-4B11-BD4E-DDF8B7FC86C2}" presName="dummy" presStyleCnt="0"/>
      <dgm:spPr/>
    </dgm:pt>
    <dgm:pt modelId="{D20A5113-5AA8-4FCE-B91E-673561499854}" type="pres">
      <dgm:prSet presAssocID="{BBCCD093-52FE-4B11-BD4E-DDF8B7FC86C2}" presName="node" presStyleLbl="revTx" presStyleIdx="2" presStyleCnt="5">
        <dgm:presLayoutVars>
          <dgm:bulletEnabled val="1"/>
        </dgm:presLayoutVars>
      </dgm:prSet>
      <dgm:spPr/>
    </dgm:pt>
    <dgm:pt modelId="{22EF2023-633B-4759-91AE-A8F3B5CCF007}" type="pres">
      <dgm:prSet presAssocID="{F6C7094C-C47B-4344-B7B0-CCF3A59DBEA1}" presName="sibTrans" presStyleLbl="node1" presStyleIdx="2" presStyleCnt="5"/>
      <dgm:spPr/>
    </dgm:pt>
    <dgm:pt modelId="{D3DD42D2-E72E-4226-A794-FD09BD56DD69}" type="pres">
      <dgm:prSet presAssocID="{2366F82A-0822-46EA-BB82-45535C2C2DDB}" presName="dummy" presStyleCnt="0"/>
      <dgm:spPr/>
    </dgm:pt>
    <dgm:pt modelId="{E3518E07-FF48-4E48-9D9E-8E55335FAB47}" type="pres">
      <dgm:prSet presAssocID="{2366F82A-0822-46EA-BB82-45535C2C2DDB}" presName="node" presStyleLbl="revTx" presStyleIdx="3" presStyleCnt="5">
        <dgm:presLayoutVars>
          <dgm:bulletEnabled val="1"/>
        </dgm:presLayoutVars>
      </dgm:prSet>
      <dgm:spPr/>
    </dgm:pt>
    <dgm:pt modelId="{EF61B8D6-8440-4754-9E70-F302E763F728}" type="pres">
      <dgm:prSet presAssocID="{36AE003D-7267-4A74-883B-170DF6B29DA7}" presName="sibTrans" presStyleLbl="node1" presStyleIdx="3" presStyleCnt="5"/>
      <dgm:spPr/>
    </dgm:pt>
    <dgm:pt modelId="{5A91C316-D472-4055-968D-FF5C032C0172}" type="pres">
      <dgm:prSet presAssocID="{157785C0-4723-4C52-86DE-69AD9939D807}" presName="dummy" presStyleCnt="0"/>
      <dgm:spPr/>
    </dgm:pt>
    <dgm:pt modelId="{69B009AC-AE28-45E3-B7C4-8518D9CF74A0}" type="pres">
      <dgm:prSet presAssocID="{157785C0-4723-4C52-86DE-69AD9939D807}" presName="node" presStyleLbl="revTx" presStyleIdx="4" presStyleCnt="5">
        <dgm:presLayoutVars>
          <dgm:bulletEnabled val="1"/>
        </dgm:presLayoutVars>
      </dgm:prSet>
      <dgm:spPr/>
    </dgm:pt>
    <dgm:pt modelId="{24B9FBC2-147E-48B9-9BF8-7249BB76F4C6}" type="pres">
      <dgm:prSet presAssocID="{BE12E3B1-6F46-44A0-AA42-0C5EC27BEE50}" presName="sibTrans" presStyleLbl="node1" presStyleIdx="4" presStyleCnt="5"/>
      <dgm:spPr/>
    </dgm:pt>
  </dgm:ptLst>
  <dgm:cxnLst>
    <dgm:cxn modelId="{08413605-7317-4E7B-8971-50A749474BEB}" srcId="{80EAE16C-8681-41BD-A5E7-093D35E26017}" destId="{BBCCD093-52FE-4B11-BD4E-DDF8B7FC86C2}" srcOrd="2" destOrd="0" parTransId="{994BBAC4-44BA-4533-BB2C-F240B1A95D97}" sibTransId="{F6C7094C-C47B-4344-B7B0-CCF3A59DBEA1}"/>
    <dgm:cxn modelId="{FB55F110-EC1A-40E1-8FA9-3CF1304132CB}" type="presOf" srcId="{EB9A56AF-2059-49FF-97A3-5CDCA7BBB5C1}" destId="{15398443-3220-47B7-AC0C-C56755F1D44C}" srcOrd="0" destOrd="0" presId="urn:microsoft.com/office/officeart/2005/8/layout/cycle1"/>
    <dgm:cxn modelId="{59BA9614-62E8-4FAA-9E6D-72CA0AE1A9B6}" type="presOf" srcId="{80EAE16C-8681-41BD-A5E7-093D35E26017}" destId="{4BC23E89-B434-4355-B749-503B061B5005}" srcOrd="0" destOrd="0" presId="urn:microsoft.com/office/officeart/2005/8/layout/cycle1"/>
    <dgm:cxn modelId="{2A599F2A-F527-4E05-8D08-C9E393898284}" type="presOf" srcId="{F6C7094C-C47B-4344-B7B0-CCF3A59DBEA1}" destId="{22EF2023-633B-4759-91AE-A8F3B5CCF007}" srcOrd="0" destOrd="0" presId="urn:microsoft.com/office/officeart/2005/8/layout/cycle1"/>
    <dgm:cxn modelId="{D843F43B-D7EF-4173-BDE5-B3A48D48D33D}" type="presOf" srcId="{BBCCD093-52FE-4B11-BD4E-DDF8B7FC86C2}" destId="{D20A5113-5AA8-4FCE-B91E-673561499854}" srcOrd="0" destOrd="0" presId="urn:microsoft.com/office/officeart/2005/8/layout/cycle1"/>
    <dgm:cxn modelId="{1C8B2F60-BD3A-4D2A-8E22-44C55E76801E}" type="presOf" srcId="{36AE003D-7267-4A74-883B-170DF6B29DA7}" destId="{EF61B8D6-8440-4754-9E70-F302E763F728}" srcOrd="0" destOrd="0" presId="urn:microsoft.com/office/officeart/2005/8/layout/cycle1"/>
    <dgm:cxn modelId="{819E6841-8030-45A4-B695-41D9A8521E5C}" srcId="{80EAE16C-8681-41BD-A5E7-093D35E26017}" destId="{CE1B23C4-30FB-45B1-8603-35C414ABBA94}" srcOrd="1" destOrd="0" parTransId="{B8BE3C13-C7DA-4084-93A6-435471FA2E42}" sibTransId="{EB9A56AF-2059-49FF-97A3-5CDCA7BBB5C1}"/>
    <dgm:cxn modelId="{1EEB8873-2643-4444-AEAF-5D6B14E29D55}" srcId="{80EAE16C-8681-41BD-A5E7-093D35E26017}" destId="{157785C0-4723-4C52-86DE-69AD9939D807}" srcOrd="4" destOrd="0" parTransId="{A8A5E14D-7910-416A-8297-5D8BBFA475F7}" sibTransId="{BE12E3B1-6F46-44A0-AA42-0C5EC27BEE50}"/>
    <dgm:cxn modelId="{46538F5A-C029-47BD-956B-E1AEC3B7F0F8}" type="presOf" srcId="{CE1B23C4-30FB-45B1-8603-35C414ABBA94}" destId="{224C6EB5-DAED-4561-B7A3-DF629ABC17E8}" srcOrd="0" destOrd="0" presId="urn:microsoft.com/office/officeart/2005/8/layout/cycle1"/>
    <dgm:cxn modelId="{4C2DB97D-09C5-4581-A68D-94A2FB7A37EB}" type="presOf" srcId="{BE12E3B1-6F46-44A0-AA42-0C5EC27BEE50}" destId="{24B9FBC2-147E-48B9-9BF8-7249BB76F4C6}" srcOrd="0" destOrd="0" presId="urn:microsoft.com/office/officeart/2005/8/layout/cycle1"/>
    <dgm:cxn modelId="{A06E2586-917E-4C10-AB42-67DC460FCC5D}" type="presOf" srcId="{2366F82A-0822-46EA-BB82-45535C2C2DDB}" destId="{E3518E07-FF48-4E48-9D9E-8E55335FAB47}" srcOrd="0" destOrd="0" presId="urn:microsoft.com/office/officeart/2005/8/layout/cycle1"/>
    <dgm:cxn modelId="{C0B84A86-4303-473B-9863-FAD469D3174C}" type="presOf" srcId="{C80988BD-E916-4CA8-88F6-7789850E7472}" destId="{CA34D16B-8A0B-4D6E-87BA-7EA514D1D351}" srcOrd="0" destOrd="0" presId="urn:microsoft.com/office/officeart/2005/8/layout/cycle1"/>
    <dgm:cxn modelId="{BE38E890-AC2A-47C1-9A13-2FD2B81D0A54}" type="presOf" srcId="{157785C0-4723-4C52-86DE-69AD9939D807}" destId="{69B009AC-AE28-45E3-B7C4-8518D9CF74A0}" srcOrd="0" destOrd="0" presId="urn:microsoft.com/office/officeart/2005/8/layout/cycle1"/>
    <dgm:cxn modelId="{3A4B659D-DD47-4308-B83C-9647844786BE}" type="presOf" srcId="{24639466-2FE8-4B68-9A60-D362C630C452}" destId="{BF674A60-00CE-44D4-B83F-9B22446EFEC6}" srcOrd="0" destOrd="0" presId="urn:microsoft.com/office/officeart/2005/8/layout/cycle1"/>
    <dgm:cxn modelId="{00AB3CA4-8BE4-4C46-AC21-25C2D6297AEF}" srcId="{80EAE16C-8681-41BD-A5E7-093D35E26017}" destId="{24639466-2FE8-4B68-9A60-D362C630C452}" srcOrd="0" destOrd="0" parTransId="{6FB39EF3-3CC1-47F0-BC68-5A67BA9405EF}" sibTransId="{C80988BD-E916-4CA8-88F6-7789850E7472}"/>
    <dgm:cxn modelId="{39E09DB1-4B2B-448D-9094-8B3139438506}" srcId="{80EAE16C-8681-41BD-A5E7-093D35E26017}" destId="{2366F82A-0822-46EA-BB82-45535C2C2DDB}" srcOrd="3" destOrd="0" parTransId="{07C3FA3A-F23C-4437-8163-AAC2E4EEEC87}" sibTransId="{36AE003D-7267-4A74-883B-170DF6B29DA7}"/>
    <dgm:cxn modelId="{E166D88B-F0C1-40CD-AE90-0ECB4F0871D7}" type="presParOf" srcId="{4BC23E89-B434-4355-B749-503B061B5005}" destId="{C65DE3B4-7BEF-4896-B3D9-9CE4BF28F1AC}" srcOrd="0" destOrd="0" presId="urn:microsoft.com/office/officeart/2005/8/layout/cycle1"/>
    <dgm:cxn modelId="{B5A2ED5D-1ECD-40D1-86D5-BA648857C9B3}" type="presParOf" srcId="{4BC23E89-B434-4355-B749-503B061B5005}" destId="{BF674A60-00CE-44D4-B83F-9B22446EFEC6}" srcOrd="1" destOrd="0" presId="urn:microsoft.com/office/officeart/2005/8/layout/cycle1"/>
    <dgm:cxn modelId="{F01AAD32-C70D-4451-8C22-E11013967846}" type="presParOf" srcId="{4BC23E89-B434-4355-B749-503B061B5005}" destId="{CA34D16B-8A0B-4D6E-87BA-7EA514D1D351}" srcOrd="2" destOrd="0" presId="urn:microsoft.com/office/officeart/2005/8/layout/cycle1"/>
    <dgm:cxn modelId="{FBF26151-6BA7-4747-8F1D-BC4CBF72E6F5}" type="presParOf" srcId="{4BC23E89-B434-4355-B749-503B061B5005}" destId="{C1B72F22-681B-451E-A5ED-C102A8113285}" srcOrd="3" destOrd="0" presId="urn:microsoft.com/office/officeart/2005/8/layout/cycle1"/>
    <dgm:cxn modelId="{663D1220-7E66-4E78-9F2E-97D1376D2BE0}" type="presParOf" srcId="{4BC23E89-B434-4355-B749-503B061B5005}" destId="{224C6EB5-DAED-4561-B7A3-DF629ABC17E8}" srcOrd="4" destOrd="0" presId="urn:microsoft.com/office/officeart/2005/8/layout/cycle1"/>
    <dgm:cxn modelId="{2B4B6C7A-14B6-46DC-965E-1248ACE219A3}" type="presParOf" srcId="{4BC23E89-B434-4355-B749-503B061B5005}" destId="{15398443-3220-47B7-AC0C-C56755F1D44C}" srcOrd="5" destOrd="0" presId="urn:microsoft.com/office/officeart/2005/8/layout/cycle1"/>
    <dgm:cxn modelId="{EEE4D035-7403-42EB-8E9F-CA218B05FB7D}" type="presParOf" srcId="{4BC23E89-B434-4355-B749-503B061B5005}" destId="{19B9A26B-8B2F-4287-BC2A-4120A71D6BFF}" srcOrd="6" destOrd="0" presId="urn:microsoft.com/office/officeart/2005/8/layout/cycle1"/>
    <dgm:cxn modelId="{9B5475B5-F687-4A90-AF38-B1C04F806632}" type="presParOf" srcId="{4BC23E89-B434-4355-B749-503B061B5005}" destId="{D20A5113-5AA8-4FCE-B91E-673561499854}" srcOrd="7" destOrd="0" presId="urn:microsoft.com/office/officeart/2005/8/layout/cycle1"/>
    <dgm:cxn modelId="{E602D0FF-24E0-4FDD-8EC9-D1C4F90441E2}" type="presParOf" srcId="{4BC23E89-B434-4355-B749-503B061B5005}" destId="{22EF2023-633B-4759-91AE-A8F3B5CCF007}" srcOrd="8" destOrd="0" presId="urn:microsoft.com/office/officeart/2005/8/layout/cycle1"/>
    <dgm:cxn modelId="{93849196-FE74-497D-B92D-5A98E09991DD}" type="presParOf" srcId="{4BC23E89-B434-4355-B749-503B061B5005}" destId="{D3DD42D2-E72E-4226-A794-FD09BD56DD69}" srcOrd="9" destOrd="0" presId="urn:microsoft.com/office/officeart/2005/8/layout/cycle1"/>
    <dgm:cxn modelId="{F5F64741-910E-40C1-8700-1A05924C33C5}" type="presParOf" srcId="{4BC23E89-B434-4355-B749-503B061B5005}" destId="{E3518E07-FF48-4E48-9D9E-8E55335FAB47}" srcOrd="10" destOrd="0" presId="urn:microsoft.com/office/officeart/2005/8/layout/cycle1"/>
    <dgm:cxn modelId="{C3B04759-46D8-4FA6-B0E5-0A719E55FA9F}" type="presParOf" srcId="{4BC23E89-B434-4355-B749-503B061B5005}" destId="{EF61B8D6-8440-4754-9E70-F302E763F728}" srcOrd="11" destOrd="0" presId="urn:microsoft.com/office/officeart/2005/8/layout/cycle1"/>
    <dgm:cxn modelId="{75F92015-C301-47D5-922B-8FC5AB08FA1B}" type="presParOf" srcId="{4BC23E89-B434-4355-B749-503B061B5005}" destId="{5A91C316-D472-4055-968D-FF5C032C0172}" srcOrd="12" destOrd="0" presId="urn:microsoft.com/office/officeart/2005/8/layout/cycle1"/>
    <dgm:cxn modelId="{7F5221F9-3D8B-4C81-AA0E-5A12FC243C3D}" type="presParOf" srcId="{4BC23E89-B434-4355-B749-503B061B5005}" destId="{69B009AC-AE28-45E3-B7C4-8518D9CF74A0}" srcOrd="13" destOrd="0" presId="urn:microsoft.com/office/officeart/2005/8/layout/cycle1"/>
    <dgm:cxn modelId="{67C409BE-D4DC-44B4-B7FF-BF17F21B69A7}" type="presParOf" srcId="{4BC23E89-B434-4355-B749-503B061B5005}" destId="{24B9FBC2-147E-48B9-9BF8-7249BB76F4C6}"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CB5E21-010E-4C62-89F2-A1994650759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13B8C70-1137-49FD-8851-8EA53D4467A7}">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knowledge</a:t>
          </a:r>
        </a:p>
      </dgm:t>
    </dgm:pt>
    <dgm:pt modelId="{5C93618F-0DC2-4720-B365-7E4BD6AF9FE8}" type="parTrans" cxnId="{F5C189C2-CD63-41CF-9D5C-F88F168A4B39}">
      <dgm:prSet/>
      <dgm:spPr/>
      <dgm:t>
        <a:bodyPr/>
        <a:lstStyle/>
        <a:p>
          <a:endParaRPr lang="en-US"/>
        </a:p>
      </dgm:t>
    </dgm:pt>
    <dgm:pt modelId="{E0325C04-024B-4E7B-8D1D-6DE40177FAE4}" type="sibTrans" cxnId="{F5C189C2-CD63-41CF-9D5C-F88F168A4B39}">
      <dgm:prSet/>
      <dgm:spPr/>
      <dgm:t>
        <a:bodyPr/>
        <a:lstStyle/>
        <a:p>
          <a:endParaRPr lang="en-US"/>
        </a:p>
      </dgm:t>
    </dgm:pt>
    <dgm:pt modelId="{8793DD39-AE94-41BB-BCDB-17D9D9D4F721}">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tools</a:t>
          </a:r>
        </a:p>
      </dgm:t>
    </dgm:pt>
    <dgm:pt modelId="{2FBE9431-C916-4557-8A26-27781B2577CC}" type="parTrans" cxnId="{A459C2C3-381D-4A57-9AEE-DE1A6289E837}">
      <dgm:prSet/>
      <dgm:spPr/>
      <dgm:t>
        <a:bodyPr/>
        <a:lstStyle/>
        <a:p>
          <a:endParaRPr lang="en-US"/>
        </a:p>
      </dgm:t>
    </dgm:pt>
    <dgm:pt modelId="{60F5D30E-DC07-4962-9CC8-AFE3A348E65E}" type="sibTrans" cxnId="{A459C2C3-381D-4A57-9AEE-DE1A6289E837}">
      <dgm:prSet/>
      <dgm:spPr/>
      <dgm:t>
        <a:bodyPr/>
        <a:lstStyle/>
        <a:p>
          <a:endParaRPr lang="en-US"/>
        </a:p>
      </dgm:t>
    </dgm:pt>
    <dgm:pt modelId="{8070947E-2DB3-4BC9-8E68-ECFD8638A088}">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values</a:t>
          </a:r>
        </a:p>
      </dgm:t>
    </dgm:pt>
    <dgm:pt modelId="{FA9932D0-80E2-4416-845E-7A62E34EBE59}" type="parTrans" cxnId="{73EC84D2-9CBC-4D93-895F-86925A14FCE7}">
      <dgm:prSet/>
      <dgm:spPr/>
      <dgm:t>
        <a:bodyPr/>
        <a:lstStyle/>
        <a:p>
          <a:endParaRPr lang="en-US"/>
        </a:p>
      </dgm:t>
    </dgm:pt>
    <dgm:pt modelId="{C23AB44E-DC13-4D76-9A64-6C298433D2EA}" type="sibTrans" cxnId="{73EC84D2-9CBC-4D93-895F-86925A14FCE7}">
      <dgm:prSet/>
      <dgm:spPr/>
      <dgm:t>
        <a:bodyPr/>
        <a:lstStyle/>
        <a:p>
          <a:endParaRPr lang="en-US"/>
        </a:p>
      </dgm:t>
    </dgm:pt>
    <dgm:pt modelId="{D6D2ABC9-1322-4C62-80F2-AA7604C0FF00}">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skills</a:t>
          </a:r>
        </a:p>
      </dgm:t>
    </dgm:pt>
    <dgm:pt modelId="{5ADE38D3-E7FE-4495-9C93-573FCC56648C}" type="parTrans" cxnId="{65245E66-65B5-4A47-9B0D-0A05D9CFB4A4}">
      <dgm:prSet/>
      <dgm:spPr/>
      <dgm:t>
        <a:bodyPr/>
        <a:lstStyle/>
        <a:p>
          <a:endParaRPr lang="en-US"/>
        </a:p>
      </dgm:t>
    </dgm:pt>
    <dgm:pt modelId="{97A31263-57FE-4D15-A218-466C966E33AB}" type="sibTrans" cxnId="{65245E66-65B5-4A47-9B0D-0A05D9CFB4A4}">
      <dgm:prSet/>
      <dgm:spPr/>
      <dgm:t>
        <a:bodyPr/>
        <a:lstStyle/>
        <a:p>
          <a:endParaRPr lang="en-US"/>
        </a:p>
      </dgm:t>
    </dgm:pt>
    <dgm:pt modelId="{C96905D9-A5A0-40F9-A718-F4195E7E809B}">
      <dgm:prSet phldrT="[Text]"/>
      <dgm:spPr>
        <a:solidFill>
          <a:srgbClr val="FFCCFF"/>
        </a:solidFill>
      </dgm:spPr>
      <dgm:t>
        <a:bodyPr/>
        <a:lstStyle/>
        <a:p>
          <a:r>
            <a:rPr lang="en-US" dirty="0">
              <a:solidFill>
                <a:schemeClr val="tx1"/>
              </a:solidFill>
              <a:latin typeface="Arial" panose="020B0604020202020204" pitchFamily="34" charset="0"/>
              <a:cs typeface="Arial" panose="020B0604020202020204" pitchFamily="34" charset="0"/>
            </a:rPr>
            <a:t>approaches</a:t>
          </a:r>
        </a:p>
      </dgm:t>
    </dgm:pt>
    <dgm:pt modelId="{3A507F98-43EB-47D4-92E9-DB6040236993}" type="parTrans" cxnId="{8EB2C18C-DF09-4CB0-9A31-BC63E02AF09D}">
      <dgm:prSet/>
      <dgm:spPr/>
      <dgm:t>
        <a:bodyPr/>
        <a:lstStyle/>
        <a:p>
          <a:endParaRPr lang="en-US"/>
        </a:p>
      </dgm:t>
    </dgm:pt>
    <dgm:pt modelId="{B719F984-2F8D-4CA1-8B1E-180221331F51}" type="sibTrans" cxnId="{8EB2C18C-DF09-4CB0-9A31-BC63E02AF09D}">
      <dgm:prSet/>
      <dgm:spPr/>
      <dgm:t>
        <a:bodyPr/>
        <a:lstStyle/>
        <a:p>
          <a:endParaRPr lang="en-US"/>
        </a:p>
      </dgm:t>
    </dgm:pt>
    <dgm:pt modelId="{26155B6F-5B04-4EDD-92AC-B7E7F8EDC586}" type="pres">
      <dgm:prSet presAssocID="{8DCB5E21-010E-4C62-89F2-A1994650759C}" presName="cycle" presStyleCnt="0">
        <dgm:presLayoutVars>
          <dgm:dir/>
          <dgm:resizeHandles val="exact"/>
        </dgm:presLayoutVars>
      </dgm:prSet>
      <dgm:spPr/>
    </dgm:pt>
    <dgm:pt modelId="{F7C56DFF-8433-40A6-956B-89679FB299BA}" type="pres">
      <dgm:prSet presAssocID="{113B8C70-1137-49FD-8851-8EA53D4467A7}" presName="node" presStyleLbl="node1" presStyleIdx="0" presStyleCnt="5">
        <dgm:presLayoutVars>
          <dgm:bulletEnabled val="1"/>
        </dgm:presLayoutVars>
      </dgm:prSet>
      <dgm:spPr/>
    </dgm:pt>
    <dgm:pt modelId="{FCA3D0B0-30B8-4D50-A9C6-FCDD2AA1D0A2}" type="pres">
      <dgm:prSet presAssocID="{113B8C70-1137-49FD-8851-8EA53D4467A7}" presName="spNode" presStyleCnt="0"/>
      <dgm:spPr/>
    </dgm:pt>
    <dgm:pt modelId="{30FD0079-98FA-45BB-824D-79D66EC09F45}" type="pres">
      <dgm:prSet presAssocID="{E0325C04-024B-4E7B-8D1D-6DE40177FAE4}" presName="sibTrans" presStyleLbl="sibTrans1D1" presStyleIdx="0" presStyleCnt="5"/>
      <dgm:spPr/>
    </dgm:pt>
    <dgm:pt modelId="{214CE523-B327-4AF7-B88F-B7C0327965C7}" type="pres">
      <dgm:prSet presAssocID="{8793DD39-AE94-41BB-BCDB-17D9D9D4F721}" presName="node" presStyleLbl="node1" presStyleIdx="1" presStyleCnt="5">
        <dgm:presLayoutVars>
          <dgm:bulletEnabled val="1"/>
        </dgm:presLayoutVars>
      </dgm:prSet>
      <dgm:spPr/>
    </dgm:pt>
    <dgm:pt modelId="{1C91E966-13C6-4A7D-B467-3E46463B7765}" type="pres">
      <dgm:prSet presAssocID="{8793DD39-AE94-41BB-BCDB-17D9D9D4F721}" presName="spNode" presStyleCnt="0"/>
      <dgm:spPr/>
    </dgm:pt>
    <dgm:pt modelId="{7890792B-AF7D-4C66-B7BE-ED4F8C4A08C0}" type="pres">
      <dgm:prSet presAssocID="{60F5D30E-DC07-4962-9CC8-AFE3A348E65E}" presName="sibTrans" presStyleLbl="sibTrans1D1" presStyleIdx="1" presStyleCnt="5"/>
      <dgm:spPr/>
    </dgm:pt>
    <dgm:pt modelId="{8BF5F584-5FC4-40DF-A7BB-D6C10BFE6750}" type="pres">
      <dgm:prSet presAssocID="{8070947E-2DB3-4BC9-8E68-ECFD8638A088}" presName="node" presStyleLbl="node1" presStyleIdx="2" presStyleCnt="5">
        <dgm:presLayoutVars>
          <dgm:bulletEnabled val="1"/>
        </dgm:presLayoutVars>
      </dgm:prSet>
      <dgm:spPr/>
    </dgm:pt>
    <dgm:pt modelId="{24879125-4A12-47D9-B992-747734F6D8A5}" type="pres">
      <dgm:prSet presAssocID="{8070947E-2DB3-4BC9-8E68-ECFD8638A088}" presName="spNode" presStyleCnt="0"/>
      <dgm:spPr/>
    </dgm:pt>
    <dgm:pt modelId="{E898AEDA-C916-427C-BAD8-E620FAB7EFD4}" type="pres">
      <dgm:prSet presAssocID="{C23AB44E-DC13-4D76-9A64-6C298433D2EA}" presName="sibTrans" presStyleLbl="sibTrans1D1" presStyleIdx="2" presStyleCnt="5"/>
      <dgm:spPr/>
    </dgm:pt>
    <dgm:pt modelId="{F385E7A0-B5B4-4BB4-B244-36F784B33A63}" type="pres">
      <dgm:prSet presAssocID="{D6D2ABC9-1322-4C62-80F2-AA7604C0FF00}" presName="node" presStyleLbl="node1" presStyleIdx="3" presStyleCnt="5">
        <dgm:presLayoutVars>
          <dgm:bulletEnabled val="1"/>
        </dgm:presLayoutVars>
      </dgm:prSet>
      <dgm:spPr/>
    </dgm:pt>
    <dgm:pt modelId="{4D63E1E1-6C25-4645-BD0A-A850BE99D0DE}" type="pres">
      <dgm:prSet presAssocID="{D6D2ABC9-1322-4C62-80F2-AA7604C0FF00}" presName="spNode" presStyleCnt="0"/>
      <dgm:spPr/>
    </dgm:pt>
    <dgm:pt modelId="{C4D0EBCD-FF85-49EB-A678-6313EAAD9B29}" type="pres">
      <dgm:prSet presAssocID="{97A31263-57FE-4D15-A218-466C966E33AB}" presName="sibTrans" presStyleLbl="sibTrans1D1" presStyleIdx="3" presStyleCnt="5"/>
      <dgm:spPr/>
    </dgm:pt>
    <dgm:pt modelId="{56500F1C-591F-454E-A9CB-0D4F3D14596D}" type="pres">
      <dgm:prSet presAssocID="{C96905D9-A5A0-40F9-A718-F4195E7E809B}" presName="node" presStyleLbl="node1" presStyleIdx="4" presStyleCnt="5">
        <dgm:presLayoutVars>
          <dgm:bulletEnabled val="1"/>
        </dgm:presLayoutVars>
      </dgm:prSet>
      <dgm:spPr/>
    </dgm:pt>
    <dgm:pt modelId="{2283DF02-290A-4662-9682-D83A7B92FB68}" type="pres">
      <dgm:prSet presAssocID="{C96905D9-A5A0-40F9-A718-F4195E7E809B}" presName="spNode" presStyleCnt="0"/>
      <dgm:spPr/>
    </dgm:pt>
    <dgm:pt modelId="{BFFB19B7-8A0E-4C3A-BD52-A25C566FE403}" type="pres">
      <dgm:prSet presAssocID="{B719F984-2F8D-4CA1-8B1E-180221331F51}" presName="sibTrans" presStyleLbl="sibTrans1D1" presStyleIdx="4" presStyleCnt="5"/>
      <dgm:spPr/>
    </dgm:pt>
  </dgm:ptLst>
  <dgm:cxnLst>
    <dgm:cxn modelId="{06712064-3FC5-4E9B-960B-A6CAE47152DD}" type="presOf" srcId="{E0325C04-024B-4E7B-8D1D-6DE40177FAE4}" destId="{30FD0079-98FA-45BB-824D-79D66EC09F45}" srcOrd="0" destOrd="0" presId="urn:microsoft.com/office/officeart/2005/8/layout/cycle6"/>
    <dgm:cxn modelId="{65245E66-65B5-4A47-9B0D-0A05D9CFB4A4}" srcId="{8DCB5E21-010E-4C62-89F2-A1994650759C}" destId="{D6D2ABC9-1322-4C62-80F2-AA7604C0FF00}" srcOrd="3" destOrd="0" parTransId="{5ADE38D3-E7FE-4495-9C93-573FCC56648C}" sibTransId="{97A31263-57FE-4D15-A218-466C966E33AB}"/>
    <dgm:cxn modelId="{01DEA249-04DB-49CE-9A99-5911340435CE}" type="presOf" srcId="{D6D2ABC9-1322-4C62-80F2-AA7604C0FF00}" destId="{F385E7A0-B5B4-4BB4-B244-36F784B33A63}" srcOrd="0" destOrd="0" presId="urn:microsoft.com/office/officeart/2005/8/layout/cycle6"/>
    <dgm:cxn modelId="{23F34A56-79B5-43BF-AED4-31506F6A61F5}" type="presOf" srcId="{C96905D9-A5A0-40F9-A718-F4195E7E809B}" destId="{56500F1C-591F-454E-A9CB-0D4F3D14596D}" srcOrd="0" destOrd="0" presId="urn:microsoft.com/office/officeart/2005/8/layout/cycle6"/>
    <dgm:cxn modelId="{DE0B4D8C-955B-48AF-9045-772774E957FD}" type="presOf" srcId="{B719F984-2F8D-4CA1-8B1E-180221331F51}" destId="{BFFB19B7-8A0E-4C3A-BD52-A25C566FE403}" srcOrd="0" destOrd="0" presId="urn:microsoft.com/office/officeart/2005/8/layout/cycle6"/>
    <dgm:cxn modelId="{8EB2C18C-DF09-4CB0-9A31-BC63E02AF09D}" srcId="{8DCB5E21-010E-4C62-89F2-A1994650759C}" destId="{C96905D9-A5A0-40F9-A718-F4195E7E809B}" srcOrd="4" destOrd="0" parTransId="{3A507F98-43EB-47D4-92E9-DB6040236993}" sibTransId="{B719F984-2F8D-4CA1-8B1E-180221331F51}"/>
    <dgm:cxn modelId="{4E4F9D9D-17E4-4AF5-B93D-381EC0C486B5}" type="presOf" srcId="{C23AB44E-DC13-4D76-9A64-6C298433D2EA}" destId="{E898AEDA-C916-427C-BAD8-E620FAB7EFD4}" srcOrd="0" destOrd="0" presId="urn:microsoft.com/office/officeart/2005/8/layout/cycle6"/>
    <dgm:cxn modelId="{9AEEA7AA-5B74-487C-9CE6-F51672B7A6FB}" type="presOf" srcId="{8DCB5E21-010E-4C62-89F2-A1994650759C}" destId="{26155B6F-5B04-4EDD-92AC-B7E7F8EDC586}" srcOrd="0" destOrd="0" presId="urn:microsoft.com/office/officeart/2005/8/layout/cycle6"/>
    <dgm:cxn modelId="{BF8AEBAC-C475-495B-8B7C-9E3FD537B1DD}" type="presOf" srcId="{113B8C70-1137-49FD-8851-8EA53D4467A7}" destId="{F7C56DFF-8433-40A6-956B-89679FB299BA}" srcOrd="0" destOrd="0" presId="urn:microsoft.com/office/officeart/2005/8/layout/cycle6"/>
    <dgm:cxn modelId="{05C9A6AF-571C-40FE-901C-F530F9C0F664}" type="presOf" srcId="{8793DD39-AE94-41BB-BCDB-17D9D9D4F721}" destId="{214CE523-B327-4AF7-B88F-B7C0327965C7}" srcOrd="0" destOrd="0" presId="urn:microsoft.com/office/officeart/2005/8/layout/cycle6"/>
    <dgm:cxn modelId="{F5C189C2-CD63-41CF-9D5C-F88F168A4B39}" srcId="{8DCB5E21-010E-4C62-89F2-A1994650759C}" destId="{113B8C70-1137-49FD-8851-8EA53D4467A7}" srcOrd="0" destOrd="0" parTransId="{5C93618F-0DC2-4720-B365-7E4BD6AF9FE8}" sibTransId="{E0325C04-024B-4E7B-8D1D-6DE40177FAE4}"/>
    <dgm:cxn modelId="{A459C2C3-381D-4A57-9AEE-DE1A6289E837}" srcId="{8DCB5E21-010E-4C62-89F2-A1994650759C}" destId="{8793DD39-AE94-41BB-BCDB-17D9D9D4F721}" srcOrd="1" destOrd="0" parTransId="{2FBE9431-C916-4557-8A26-27781B2577CC}" sibTransId="{60F5D30E-DC07-4962-9CC8-AFE3A348E65E}"/>
    <dgm:cxn modelId="{73EC84D2-9CBC-4D93-895F-86925A14FCE7}" srcId="{8DCB5E21-010E-4C62-89F2-A1994650759C}" destId="{8070947E-2DB3-4BC9-8E68-ECFD8638A088}" srcOrd="2" destOrd="0" parTransId="{FA9932D0-80E2-4416-845E-7A62E34EBE59}" sibTransId="{C23AB44E-DC13-4D76-9A64-6C298433D2EA}"/>
    <dgm:cxn modelId="{BAA82CE2-2B6C-4935-AD76-3D9BC5A65AFE}" type="presOf" srcId="{97A31263-57FE-4D15-A218-466C966E33AB}" destId="{C4D0EBCD-FF85-49EB-A678-6313EAAD9B29}" srcOrd="0" destOrd="0" presId="urn:microsoft.com/office/officeart/2005/8/layout/cycle6"/>
    <dgm:cxn modelId="{FFABD7E7-D7CE-4A6E-AE31-A966263BE799}" type="presOf" srcId="{60F5D30E-DC07-4962-9CC8-AFE3A348E65E}" destId="{7890792B-AF7D-4C66-B7BE-ED4F8C4A08C0}" srcOrd="0" destOrd="0" presId="urn:microsoft.com/office/officeart/2005/8/layout/cycle6"/>
    <dgm:cxn modelId="{382C87EB-3F21-4A12-8C34-6678D2C86494}" type="presOf" srcId="{8070947E-2DB3-4BC9-8E68-ECFD8638A088}" destId="{8BF5F584-5FC4-40DF-A7BB-D6C10BFE6750}" srcOrd="0" destOrd="0" presId="urn:microsoft.com/office/officeart/2005/8/layout/cycle6"/>
    <dgm:cxn modelId="{74EBE27D-7DFB-4D3E-A3FE-F07D01FC6CCB}" type="presParOf" srcId="{26155B6F-5B04-4EDD-92AC-B7E7F8EDC586}" destId="{F7C56DFF-8433-40A6-956B-89679FB299BA}" srcOrd="0" destOrd="0" presId="urn:microsoft.com/office/officeart/2005/8/layout/cycle6"/>
    <dgm:cxn modelId="{63DD2AB2-7AE5-4530-A60D-1252F3953614}" type="presParOf" srcId="{26155B6F-5B04-4EDD-92AC-B7E7F8EDC586}" destId="{FCA3D0B0-30B8-4D50-A9C6-FCDD2AA1D0A2}" srcOrd="1" destOrd="0" presId="urn:microsoft.com/office/officeart/2005/8/layout/cycle6"/>
    <dgm:cxn modelId="{78FBB68E-49FE-4A9D-8FC2-2320069E2B61}" type="presParOf" srcId="{26155B6F-5B04-4EDD-92AC-B7E7F8EDC586}" destId="{30FD0079-98FA-45BB-824D-79D66EC09F45}" srcOrd="2" destOrd="0" presId="urn:microsoft.com/office/officeart/2005/8/layout/cycle6"/>
    <dgm:cxn modelId="{C7CFB1B1-9D97-408E-B5A0-8A363B0DDBC3}" type="presParOf" srcId="{26155B6F-5B04-4EDD-92AC-B7E7F8EDC586}" destId="{214CE523-B327-4AF7-B88F-B7C0327965C7}" srcOrd="3" destOrd="0" presId="urn:microsoft.com/office/officeart/2005/8/layout/cycle6"/>
    <dgm:cxn modelId="{E8E504AC-EDEE-4897-BB23-BE2B39B93762}" type="presParOf" srcId="{26155B6F-5B04-4EDD-92AC-B7E7F8EDC586}" destId="{1C91E966-13C6-4A7D-B467-3E46463B7765}" srcOrd="4" destOrd="0" presId="urn:microsoft.com/office/officeart/2005/8/layout/cycle6"/>
    <dgm:cxn modelId="{B9C6DA07-814A-4C19-9A58-E6DE56470DE9}" type="presParOf" srcId="{26155B6F-5B04-4EDD-92AC-B7E7F8EDC586}" destId="{7890792B-AF7D-4C66-B7BE-ED4F8C4A08C0}" srcOrd="5" destOrd="0" presId="urn:microsoft.com/office/officeart/2005/8/layout/cycle6"/>
    <dgm:cxn modelId="{64996B1A-6812-4CA4-BAF5-0065EC220E94}" type="presParOf" srcId="{26155B6F-5B04-4EDD-92AC-B7E7F8EDC586}" destId="{8BF5F584-5FC4-40DF-A7BB-D6C10BFE6750}" srcOrd="6" destOrd="0" presId="urn:microsoft.com/office/officeart/2005/8/layout/cycle6"/>
    <dgm:cxn modelId="{DCBC91C7-8587-4B27-AAB6-9A6FE8A088B6}" type="presParOf" srcId="{26155B6F-5B04-4EDD-92AC-B7E7F8EDC586}" destId="{24879125-4A12-47D9-B992-747734F6D8A5}" srcOrd="7" destOrd="0" presId="urn:microsoft.com/office/officeart/2005/8/layout/cycle6"/>
    <dgm:cxn modelId="{C185A288-97C1-4025-A886-89AF083B938A}" type="presParOf" srcId="{26155B6F-5B04-4EDD-92AC-B7E7F8EDC586}" destId="{E898AEDA-C916-427C-BAD8-E620FAB7EFD4}" srcOrd="8" destOrd="0" presId="urn:microsoft.com/office/officeart/2005/8/layout/cycle6"/>
    <dgm:cxn modelId="{1193E1FE-4B9F-4B6A-B876-095FFE283360}" type="presParOf" srcId="{26155B6F-5B04-4EDD-92AC-B7E7F8EDC586}" destId="{F385E7A0-B5B4-4BB4-B244-36F784B33A63}" srcOrd="9" destOrd="0" presId="urn:microsoft.com/office/officeart/2005/8/layout/cycle6"/>
    <dgm:cxn modelId="{8CDB141B-3226-4D41-AFC5-C6716CD9B3A2}" type="presParOf" srcId="{26155B6F-5B04-4EDD-92AC-B7E7F8EDC586}" destId="{4D63E1E1-6C25-4645-BD0A-A850BE99D0DE}" srcOrd="10" destOrd="0" presId="urn:microsoft.com/office/officeart/2005/8/layout/cycle6"/>
    <dgm:cxn modelId="{15C60AB8-DE26-4E16-8CDF-09ADADB1C342}" type="presParOf" srcId="{26155B6F-5B04-4EDD-92AC-B7E7F8EDC586}" destId="{C4D0EBCD-FF85-49EB-A678-6313EAAD9B29}" srcOrd="11" destOrd="0" presId="urn:microsoft.com/office/officeart/2005/8/layout/cycle6"/>
    <dgm:cxn modelId="{65461024-32E5-4013-95A9-67DF5FFDEBDC}" type="presParOf" srcId="{26155B6F-5B04-4EDD-92AC-B7E7F8EDC586}" destId="{56500F1C-591F-454E-A9CB-0D4F3D14596D}" srcOrd="12" destOrd="0" presId="urn:microsoft.com/office/officeart/2005/8/layout/cycle6"/>
    <dgm:cxn modelId="{B0474B3F-6926-4F9E-834D-9357417CD9EE}" type="presParOf" srcId="{26155B6F-5B04-4EDD-92AC-B7E7F8EDC586}" destId="{2283DF02-290A-4662-9682-D83A7B92FB68}" srcOrd="13" destOrd="0" presId="urn:microsoft.com/office/officeart/2005/8/layout/cycle6"/>
    <dgm:cxn modelId="{11E8A7DE-43F3-4B24-947D-0AE26F2906D2}" type="presParOf" srcId="{26155B6F-5B04-4EDD-92AC-B7E7F8EDC586}" destId="{BFFB19B7-8A0E-4C3A-BD52-A25C566FE40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F18695-1109-4627-AB98-98AD08EFD49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DE5457B-FBAA-4913-8A8C-60FDC9C3FD99}">
      <dgm:prSet phldrT="[Text]"/>
      <dgm:spPr/>
      <dgm:t>
        <a:bodyPr/>
        <a:lstStyle/>
        <a:p>
          <a:r>
            <a:rPr lang="en-US" dirty="0">
              <a:solidFill>
                <a:srgbClr val="6A205F"/>
              </a:solidFill>
              <a:latin typeface="Arial" panose="020B0604020202020204" pitchFamily="34" charset="0"/>
              <a:cs typeface="Arial" panose="020B0604020202020204" pitchFamily="34" charset="0"/>
            </a:rPr>
            <a:t>Supportive and stable placements</a:t>
          </a:r>
          <a:endParaRPr lang="en-US" dirty="0">
            <a:solidFill>
              <a:srgbClr val="6A205F"/>
            </a:solidFill>
          </a:endParaRPr>
        </a:p>
      </dgm:t>
    </dgm:pt>
    <dgm:pt modelId="{1E2188EA-E3EE-410A-9904-20D72E86BA16}" type="parTrans" cxnId="{9ED8E290-389E-41B4-A6A2-FBF98A522FA2}">
      <dgm:prSet/>
      <dgm:spPr/>
      <dgm:t>
        <a:bodyPr/>
        <a:lstStyle/>
        <a:p>
          <a:endParaRPr lang="en-US"/>
        </a:p>
      </dgm:t>
    </dgm:pt>
    <dgm:pt modelId="{2D24976A-075F-4EFE-9FFC-5FB57D81A483}" type="sibTrans" cxnId="{9ED8E290-389E-41B4-A6A2-FBF98A522FA2}">
      <dgm:prSet/>
      <dgm:spPr/>
      <dgm:t>
        <a:bodyPr/>
        <a:lstStyle/>
        <a:p>
          <a:endParaRPr lang="en-US"/>
        </a:p>
      </dgm:t>
    </dgm:pt>
    <dgm:pt modelId="{6FAE6FB1-31E8-4092-B38F-589F23617E58}">
      <dgm:prSet phldrT="[Text]"/>
      <dgm:spPr>
        <a:solidFill>
          <a:schemeClr val="accent4"/>
        </a:solidFill>
      </dgm:spPr>
      <dgm:t>
        <a:bodyPr/>
        <a:lstStyle/>
        <a:p>
          <a:r>
            <a:rPr lang="en-US" dirty="0">
              <a:solidFill>
                <a:srgbClr val="6A205F"/>
              </a:solidFill>
              <a:latin typeface="Arial" panose="020B0604020202020204" pitchFamily="34" charset="0"/>
              <a:cs typeface="Arial" panose="020B0604020202020204" pitchFamily="34" charset="0"/>
            </a:rPr>
            <a:t>Child listened to</a:t>
          </a:r>
          <a:endParaRPr lang="en-US" dirty="0">
            <a:solidFill>
              <a:srgbClr val="6A205F"/>
            </a:solidFill>
          </a:endParaRPr>
        </a:p>
      </dgm:t>
    </dgm:pt>
    <dgm:pt modelId="{7FB0F2D1-DE78-40FF-A01D-EA25988660EA}" type="parTrans" cxnId="{29F84098-2CE7-457E-B2D8-D53A877B69A2}">
      <dgm:prSet/>
      <dgm:spPr/>
      <dgm:t>
        <a:bodyPr/>
        <a:lstStyle/>
        <a:p>
          <a:endParaRPr lang="en-US"/>
        </a:p>
      </dgm:t>
    </dgm:pt>
    <dgm:pt modelId="{BE5DF119-1F03-4F6A-8058-8FC97BE39628}" type="sibTrans" cxnId="{29F84098-2CE7-457E-B2D8-D53A877B69A2}">
      <dgm:prSet/>
      <dgm:spPr/>
      <dgm:t>
        <a:bodyPr/>
        <a:lstStyle/>
        <a:p>
          <a:endParaRPr lang="en-US"/>
        </a:p>
      </dgm:t>
    </dgm:pt>
    <dgm:pt modelId="{FA87FE1F-4D32-4B9B-95F9-79F6A5AFE084}">
      <dgm:prSet phldrT="[Text]"/>
      <dgm:spPr/>
      <dgm:t>
        <a:bodyPr/>
        <a:lstStyle/>
        <a:p>
          <a:r>
            <a:rPr lang="en-US" dirty="0">
              <a:solidFill>
                <a:srgbClr val="6A205F"/>
              </a:solidFill>
              <a:latin typeface="Arial" panose="020B0604020202020204" pitchFamily="34" charset="0"/>
              <a:cs typeface="Arial" panose="020B0604020202020204" pitchFamily="34" charset="0"/>
            </a:rPr>
            <a:t>Every child is unique</a:t>
          </a:r>
          <a:endParaRPr lang="en-US" dirty="0">
            <a:solidFill>
              <a:srgbClr val="6A205F"/>
            </a:solidFill>
          </a:endParaRPr>
        </a:p>
      </dgm:t>
    </dgm:pt>
    <dgm:pt modelId="{1BF44266-6AAC-4412-8111-C425669318ED}" type="parTrans" cxnId="{B8313F87-0EBC-43B4-9DB3-B80FE7D081B2}">
      <dgm:prSet/>
      <dgm:spPr/>
      <dgm:t>
        <a:bodyPr/>
        <a:lstStyle/>
        <a:p>
          <a:endParaRPr lang="en-US"/>
        </a:p>
      </dgm:t>
    </dgm:pt>
    <dgm:pt modelId="{1E0D71F4-EA09-4C62-83F0-9B4D9E629850}" type="sibTrans" cxnId="{B8313F87-0EBC-43B4-9DB3-B80FE7D081B2}">
      <dgm:prSet/>
      <dgm:spPr/>
      <dgm:t>
        <a:bodyPr/>
        <a:lstStyle/>
        <a:p>
          <a:endParaRPr lang="en-US"/>
        </a:p>
      </dgm:t>
    </dgm:pt>
    <dgm:pt modelId="{379A9294-9A3F-42D6-BFC6-72FED084413B}">
      <dgm:prSet phldrT="[Text]"/>
      <dgm:spPr/>
      <dgm:t>
        <a:bodyPr/>
        <a:lstStyle/>
        <a:p>
          <a:r>
            <a:rPr lang="en-US" dirty="0">
              <a:solidFill>
                <a:srgbClr val="6A205F"/>
              </a:solidFill>
              <a:latin typeface="Arial" panose="020B0604020202020204" pitchFamily="34" charset="0"/>
              <a:cs typeface="Arial" panose="020B0604020202020204" pitchFamily="34" charset="0"/>
            </a:rPr>
            <a:t>Emotional support for care-giver</a:t>
          </a:r>
          <a:endParaRPr lang="en-US" dirty="0">
            <a:solidFill>
              <a:srgbClr val="6A205F"/>
            </a:solidFill>
          </a:endParaRPr>
        </a:p>
      </dgm:t>
    </dgm:pt>
    <dgm:pt modelId="{0E95F438-29FC-4CFC-9B1E-A265119BE591}" type="parTrans" cxnId="{E9F62093-251B-4E92-801E-6547E0DCD1C5}">
      <dgm:prSet/>
      <dgm:spPr/>
      <dgm:t>
        <a:bodyPr/>
        <a:lstStyle/>
        <a:p>
          <a:endParaRPr lang="en-US"/>
        </a:p>
      </dgm:t>
    </dgm:pt>
    <dgm:pt modelId="{021A6910-41DF-4957-83CC-08EC3BCF79CA}" type="sibTrans" cxnId="{E9F62093-251B-4E92-801E-6547E0DCD1C5}">
      <dgm:prSet/>
      <dgm:spPr/>
      <dgm:t>
        <a:bodyPr/>
        <a:lstStyle/>
        <a:p>
          <a:endParaRPr lang="en-US"/>
        </a:p>
      </dgm:t>
    </dgm:pt>
    <dgm:pt modelId="{4BD1CDCA-2E5E-4F9B-BA38-E99A048AA165}">
      <dgm:prSet phldrT="[Text]"/>
      <dgm:spPr/>
      <dgm:t>
        <a:bodyPr/>
        <a:lstStyle/>
        <a:p>
          <a:r>
            <a:rPr lang="en-US" dirty="0">
              <a:solidFill>
                <a:srgbClr val="6A205F"/>
              </a:solidFill>
              <a:latin typeface="Arial" panose="020B0604020202020204" pitchFamily="34" charset="0"/>
              <a:cs typeface="Arial" panose="020B0604020202020204" pitchFamily="34" charset="0"/>
            </a:rPr>
            <a:t>Emotional support for child</a:t>
          </a:r>
          <a:endParaRPr lang="en-US" dirty="0">
            <a:solidFill>
              <a:srgbClr val="6A205F"/>
            </a:solidFill>
          </a:endParaRPr>
        </a:p>
      </dgm:t>
    </dgm:pt>
    <dgm:pt modelId="{18DD2A9A-C4A3-4E2C-907E-CA534C6B3031}" type="parTrans" cxnId="{9E8942D5-3211-4C34-933C-C783D1D29757}">
      <dgm:prSet/>
      <dgm:spPr/>
      <dgm:t>
        <a:bodyPr/>
        <a:lstStyle/>
        <a:p>
          <a:endParaRPr lang="en-US"/>
        </a:p>
      </dgm:t>
    </dgm:pt>
    <dgm:pt modelId="{1FF9342F-3B3B-4EAF-8B3F-9E5461DFFA9E}" type="sibTrans" cxnId="{9E8942D5-3211-4C34-933C-C783D1D29757}">
      <dgm:prSet/>
      <dgm:spPr/>
      <dgm:t>
        <a:bodyPr/>
        <a:lstStyle/>
        <a:p>
          <a:endParaRPr lang="en-US"/>
        </a:p>
      </dgm:t>
    </dgm:pt>
    <dgm:pt modelId="{C0EFC13C-F229-449E-B409-F01D90A358B9}">
      <dgm:prSet phldrT="[Text]"/>
      <dgm:spPr>
        <a:solidFill>
          <a:srgbClr val="FFCCFF"/>
        </a:solidFill>
      </dgm:spPr>
      <dgm:t>
        <a:bodyPr/>
        <a:lstStyle/>
        <a:p>
          <a:r>
            <a:rPr lang="en-US" dirty="0">
              <a:solidFill>
                <a:srgbClr val="6A205F"/>
              </a:solidFill>
              <a:latin typeface="Arial" panose="020B0604020202020204" pitchFamily="34" charset="0"/>
              <a:cs typeface="Arial" panose="020B0604020202020204" pitchFamily="34" charset="0"/>
            </a:rPr>
            <a:t>Child involved in decisions</a:t>
          </a:r>
          <a:endParaRPr lang="en-US" dirty="0">
            <a:solidFill>
              <a:srgbClr val="6A205F"/>
            </a:solidFill>
          </a:endParaRPr>
        </a:p>
      </dgm:t>
    </dgm:pt>
    <dgm:pt modelId="{C57CCB1B-C530-4700-AB47-961E91E87F0A}" type="parTrans" cxnId="{75B50995-34CD-454E-A387-F1364225F8D5}">
      <dgm:prSet/>
      <dgm:spPr/>
      <dgm:t>
        <a:bodyPr/>
        <a:lstStyle/>
        <a:p>
          <a:endParaRPr lang="en-US"/>
        </a:p>
      </dgm:t>
    </dgm:pt>
    <dgm:pt modelId="{958C93BD-6C57-4847-AC31-2DA61E92F43F}" type="sibTrans" cxnId="{75B50995-34CD-454E-A387-F1364225F8D5}">
      <dgm:prSet/>
      <dgm:spPr/>
      <dgm:t>
        <a:bodyPr/>
        <a:lstStyle/>
        <a:p>
          <a:endParaRPr lang="en-US"/>
        </a:p>
      </dgm:t>
    </dgm:pt>
    <dgm:pt modelId="{18A38719-025A-43CC-B93C-1721BFE88E7A}" type="pres">
      <dgm:prSet presAssocID="{10F18695-1109-4627-AB98-98AD08EFD49A}" presName="compositeShape" presStyleCnt="0">
        <dgm:presLayoutVars>
          <dgm:chMax val="7"/>
          <dgm:dir/>
          <dgm:resizeHandles val="exact"/>
        </dgm:presLayoutVars>
      </dgm:prSet>
      <dgm:spPr/>
    </dgm:pt>
    <dgm:pt modelId="{45D8F43D-0C0F-438B-8D57-E1B7C78C2FEC}" type="pres">
      <dgm:prSet presAssocID="{BDE5457B-FBAA-4913-8A8C-60FDC9C3FD99}" presName="circ1" presStyleLbl="vennNode1" presStyleIdx="0" presStyleCnt="6"/>
      <dgm:spPr>
        <a:solidFill>
          <a:srgbClr val="993366">
            <a:alpha val="50000"/>
          </a:srgbClr>
        </a:solidFill>
      </dgm:spPr>
    </dgm:pt>
    <dgm:pt modelId="{7A4E1B89-5876-4E04-8AB3-74CB9E323AEE}" type="pres">
      <dgm:prSet presAssocID="{BDE5457B-FBAA-4913-8A8C-60FDC9C3FD99}" presName="circ1Tx" presStyleLbl="revTx" presStyleIdx="0" presStyleCnt="0">
        <dgm:presLayoutVars>
          <dgm:chMax val="0"/>
          <dgm:chPref val="0"/>
          <dgm:bulletEnabled val="1"/>
        </dgm:presLayoutVars>
      </dgm:prSet>
      <dgm:spPr/>
    </dgm:pt>
    <dgm:pt modelId="{DD1D897D-28C2-452D-840A-D77D80A87C68}" type="pres">
      <dgm:prSet presAssocID="{6FAE6FB1-31E8-4092-B38F-589F23617E58}" presName="circ2" presStyleLbl="vennNode1" presStyleIdx="1" presStyleCnt="6"/>
      <dgm:spPr>
        <a:solidFill>
          <a:schemeClr val="accent4">
            <a:lumMod val="20000"/>
            <a:lumOff val="80000"/>
            <a:alpha val="50000"/>
          </a:schemeClr>
        </a:solidFill>
      </dgm:spPr>
    </dgm:pt>
    <dgm:pt modelId="{DEB495BD-5C82-4EA1-AA85-AE0EA8645A74}" type="pres">
      <dgm:prSet presAssocID="{6FAE6FB1-31E8-4092-B38F-589F23617E58}" presName="circ2Tx" presStyleLbl="revTx" presStyleIdx="0" presStyleCnt="0">
        <dgm:presLayoutVars>
          <dgm:chMax val="0"/>
          <dgm:chPref val="0"/>
          <dgm:bulletEnabled val="1"/>
        </dgm:presLayoutVars>
      </dgm:prSet>
      <dgm:spPr/>
    </dgm:pt>
    <dgm:pt modelId="{D92DA7BE-57CD-454A-BF59-A35B60798EF7}" type="pres">
      <dgm:prSet presAssocID="{FA87FE1F-4D32-4B9B-95F9-79F6A5AFE084}" presName="circ3" presStyleLbl="vennNode1" presStyleIdx="2" presStyleCnt="6"/>
      <dgm:spPr>
        <a:solidFill>
          <a:srgbClr val="6A205F">
            <a:alpha val="50000"/>
          </a:srgbClr>
        </a:solidFill>
      </dgm:spPr>
    </dgm:pt>
    <dgm:pt modelId="{D8A7DFE8-0B40-4A26-ADD4-19A605ED54F2}" type="pres">
      <dgm:prSet presAssocID="{FA87FE1F-4D32-4B9B-95F9-79F6A5AFE084}" presName="circ3Tx" presStyleLbl="revTx" presStyleIdx="0" presStyleCnt="0">
        <dgm:presLayoutVars>
          <dgm:chMax val="0"/>
          <dgm:chPref val="0"/>
          <dgm:bulletEnabled val="1"/>
        </dgm:presLayoutVars>
      </dgm:prSet>
      <dgm:spPr/>
    </dgm:pt>
    <dgm:pt modelId="{0AD89BA3-A83E-4C4E-8FEE-FDFC1F3A9A56}" type="pres">
      <dgm:prSet presAssocID="{379A9294-9A3F-42D6-BFC6-72FED084413B}" presName="circ4" presStyleLbl="vennNode1" presStyleIdx="3" presStyleCnt="6"/>
      <dgm:spPr>
        <a:solidFill>
          <a:schemeClr val="accent4">
            <a:lumMod val="75000"/>
            <a:alpha val="50000"/>
          </a:schemeClr>
        </a:solidFill>
      </dgm:spPr>
    </dgm:pt>
    <dgm:pt modelId="{8974642F-9079-4790-9928-4AFC4C7855A0}" type="pres">
      <dgm:prSet presAssocID="{379A9294-9A3F-42D6-BFC6-72FED084413B}" presName="circ4Tx" presStyleLbl="revTx" presStyleIdx="0" presStyleCnt="0">
        <dgm:presLayoutVars>
          <dgm:chMax val="0"/>
          <dgm:chPref val="0"/>
          <dgm:bulletEnabled val="1"/>
        </dgm:presLayoutVars>
      </dgm:prSet>
      <dgm:spPr/>
    </dgm:pt>
    <dgm:pt modelId="{B041C9DE-582E-4944-8891-63D13ACF10AB}" type="pres">
      <dgm:prSet presAssocID="{4BD1CDCA-2E5E-4F9B-BA38-E99A048AA165}" presName="circ5" presStyleLbl="vennNode1" presStyleIdx="4" presStyleCnt="6"/>
      <dgm:spPr>
        <a:solidFill>
          <a:srgbClr val="7030A0">
            <a:alpha val="50000"/>
          </a:srgbClr>
        </a:solidFill>
      </dgm:spPr>
    </dgm:pt>
    <dgm:pt modelId="{83918000-2C75-480E-9402-C5B1E150639C}" type="pres">
      <dgm:prSet presAssocID="{4BD1CDCA-2E5E-4F9B-BA38-E99A048AA165}" presName="circ5Tx" presStyleLbl="revTx" presStyleIdx="0" presStyleCnt="0">
        <dgm:presLayoutVars>
          <dgm:chMax val="0"/>
          <dgm:chPref val="0"/>
          <dgm:bulletEnabled val="1"/>
        </dgm:presLayoutVars>
      </dgm:prSet>
      <dgm:spPr/>
    </dgm:pt>
    <dgm:pt modelId="{2FF7AF0A-E8DF-44F0-A50D-19272642C83F}" type="pres">
      <dgm:prSet presAssocID="{C0EFC13C-F229-449E-B409-F01D90A358B9}" presName="circ6" presStyleLbl="vennNode1" presStyleIdx="5" presStyleCnt="6"/>
      <dgm:spPr>
        <a:solidFill>
          <a:srgbClr val="CF63C0">
            <a:alpha val="50000"/>
          </a:srgbClr>
        </a:solidFill>
      </dgm:spPr>
    </dgm:pt>
    <dgm:pt modelId="{7EDAB310-1A3E-4013-93C9-17B3D0B62D7C}" type="pres">
      <dgm:prSet presAssocID="{C0EFC13C-F229-449E-B409-F01D90A358B9}" presName="circ6Tx" presStyleLbl="revTx" presStyleIdx="0" presStyleCnt="0">
        <dgm:presLayoutVars>
          <dgm:chMax val="0"/>
          <dgm:chPref val="0"/>
          <dgm:bulletEnabled val="1"/>
        </dgm:presLayoutVars>
      </dgm:prSet>
      <dgm:spPr/>
    </dgm:pt>
  </dgm:ptLst>
  <dgm:cxnLst>
    <dgm:cxn modelId="{AA0DA303-0561-44B0-9D6D-805B17483597}" type="presOf" srcId="{6FAE6FB1-31E8-4092-B38F-589F23617E58}" destId="{DEB495BD-5C82-4EA1-AA85-AE0EA8645A74}" srcOrd="0" destOrd="0" presId="urn:microsoft.com/office/officeart/2005/8/layout/venn1"/>
    <dgm:cxn modelId="{B8CBD814-F6B4-48CE-8825-CBAE4F0251FF}" type="presOf" srcId="{BDE5457B-FBAA-4913-8A8C-60FDC9C3FD99}" destId="{7A4E1B89-5876-4E04-8AB3-74CB9E323AEE}" srcOrd="0" destOrd="0" presId="urn:microsoft.com/office/officeart/2005/8/layout/venn1"/>
    <dgm:cxn modelId="{B3E0B325-0929-4929-A3EE-448F0E6D3803}" type="presOf" srcId="{4BD1CDCA-2E5E-4F9B-BA38-E99A048AA165}" destId="{83918000-2C75-480E-9402-C5B1E150639C}" srcOrd="0" destOrd="0" presId="urn:microsoft.com/office/officeart/2005/8/layout/venn1"/>
    <dgm:cxn modelId="{6DCE906A-357E-4070-B13F-C0BE388C26D8}" type="presOf" srcId="{C0EFC13C-F229-449E-B409-F01D90A358B9}" destId="{7EDAB310-1A3E-4013-93C9-17B3D0B62D7C}" srcOrd="0" destOrd="0" presId="urn:microsoft.com/office/officeart/2005/8/layout/venn1"/>
    <dgm:cxn modelId="{16C48A52-37A0-43D7-899A-A773FFECCBAF}" type="presOf" srcId="{FA87FE1F-4D32-4B9B-95F9-79F6A5AFE084}" destId="{D8A7DFE8-0B40-4A26-ADD4-19A605ED54F2}" srcOrd="0" destOrd="0" presId="urn:microsoft.com/office/officeart/2005/8/layout/venn1"/>
    <dgm:cxn modelId="{B8313F87-0EBC-43B4-9DB3-B80FE7D081B2}" srcId="{10F18695-1109-4627-AB98-98AD08EFD49A}" destId="{FA87FE1F-4D32-4B9B-95F9-79F6A5AFE084}" srcOrd="2" destOrd="0" parTransId="{1BF44266-6AAC-4412-8111-C425669318ED}" sibTransId="{1E0D71F4-EA09-4C62-83F0-9B4D9E629850}"/>
    <dgm:cxn modelId="{9ED8E290-389E-41B4-A6A2-FBF98A522FA2}" srcId="{10F18695-1109-4627-AB98-98AD08EFD49A}" destId="{BDE5457B-FBAA-4913-8A8C-60FDC9C3FD99}" srcOrd="0" destOrd="0" parTransId="{1E2188EA-E3EE-410A-9904-20D72E86BA16}" sibTransId="{2D24976A-075F-4EFE-9FFC-5FB57D81A483}"/>
    <dgm:cxn modelId="{E9F62093-251B-4E92-801E-6547E0DCD1C5}" srcId="{10F18695-1109-4627-AB98-98AD08EFD49A}" destId="{379A9294-9A3F-42D6-BFC6-72FED084413B}" srcOrd="3" destOrd="0" parTransId="{0E95F438-29FC-4CFC-9B1E-A265119BE591}" sibTransId="{021A6910-41DF-4957-83CC-08EC3BCF79CA}"/>
    <dgm:cxn modelId="{75B50995-34CD-454E-A387-F1364225F8D5}" srcId="{10F18695-1109-4627-AB98-98AD08EFD49A}" destId="{C0EFC13C-F229-449E-B409-F01D90A358B9}" srcOrd="5" destOrd="0" parTransId="{C57CCB1B-C530-4700-AB47-961E91E87F0A}" sibTransId="{958C93BD-6C57-4847-AC31-2DA61E92F43F}"/>
    <dgm:cxn modelId="{29F84098-2CE7-457E-B2D8-D53A877B69A2}" srcId="{10F18695-1109-4627-AB98-98AD08EFD49A}" destId="{6FAE6FB1-31E8-4092-B38F-589F23617E58}" srcOrd="1" destOrd="0" parTransId="{7FB0F2D1-DE78-40FF-A01D-EA25988660EA}" sibTransId="{BE5DF119-1F03-4F6A-8058-8FC97BE39628}"/>
    <dgm:cxn modelId="{B862E6CF-570E-48A9-82C0-DBB63222D272}" type="presOf" srcId="{10F18695-1109-4627-AB98-98AD08EFD49A}" destId="{18A38719-025A-43CC-B93C-1721BFE88E7A}" srcOrd="0" destOrd="0" presId="urn:microsoft.com/office/officeart/2005/8/layout/venn1"/>
    <dgm:cxn modelId="{9E8942D5-3211-4C34-933C-C783D1D29757}" srcId="{10F18695-1109-4627-AB98-98AD08EFD49A}" destId="{4BD1CDCA-2E5E-4F9B-BA38-E99A048AA165}" srcOrd="4" destOrd="0" parTransId="{18DD2A9A-C4A3-4E2C-907E-CA534C6B3031}" sibTransId="{1FF9342F-3B3B-4EAF-8B3F-9E5461DFFA9E}"/>
    <dgm:cxn modelId="{A411B0EC-9039-487A-AFF3-74631DFAB61F}" type="presOf" srcId="{379A9294-9A3F-42D6-BFC6-72FED084413B}" destId="{8974642F-9079-4790-9928-4AFC4C7855A0}" srcOrd="0" destOrd="0" presId="urn:microsoft.com/office/officeart/2005/8/layout/venn1"/>
    <dgm:cxn modelId="{E278FF4B-922C-4A45-9596-985FB520C962}" type="presParOf" srcId="{18A38719-025A-43CC-B93C-1721BFE88E7A}" destId="{45D8F43D-0C0F-438B-8D57-E1B7C78C2FEC}" srcOrd="0" destOrd="0" presId="urn:microsoft.com/office/officeart/2005/8/layout/venn1"/>
    <dgm:cxn modelId="{067CC001-E082-4BDE-8934-53C0900FDDC1}" type="presParOf" srcId="{18A38719-025A-43CC-B93C-1721BFE88E7A}" destId="{7A4E1B89-5876-4E04-8AB3-74CB9E323AEE}" srcOrd="1" destOrd="0" presId="urn:microsoft.com/office/officeart/2005/8/layout/venn1"/>
    <dgm:cxn modelId="{9161D9C8-0AD3-4FB7-ACC5-BFE8EA57393A}" type="presParOf" srcId="{18A38719-025A-43CC-B93C-1721BFE88E7A}" destId="{DD1D897D-28C2-452D-840A-D77D80A87C68}" srcOrd="2" destOrd="0" presId="urn:microsoft.com/office/officeart/2005/8/layout/venn1"/>
    <dgm:cxn modelId="{77E996D3-4A2E-4B9F-BEBD-6F1B523FB7E2}" type="presParOf" srcId="{18A38719-025A-43CC-B93C-1721BFE88E7A}" destId="{DEB495BD-5C82-4EA1-AA85-AE0EA8645A74}" srcOrd="3" destOrd="0" presId="urn:microsoft.com/office/officeart/2005/8/layout/venn1"/>
    <dgm:cxn modelId="{3F8AF06C-1B3F-4A92-82D1-8B19AC5C9D9D}" type="presParOf" srcId="{18A38719-025A-43CC-B93C-1721BFE88E7A}" destId="{D92DA7BE-57CD-454A-BF59-A35B60798EF7}" srcOrd="4" destOrd="0" presId="urn:microsoft.com/office/officeart/2005/8/layout/venn1"/>
    <dgm:cxn modelId="{812B2EDC-8F67-4B12-BAED-9A5BBED0F13E}" type="presParOf" srcId="{18A38719-025A-43CC-B93C-1721BFE88E7A}" destId="{D8A7DFE8-0B40-4A26-ADD4-19A605ED54F2}" srcOrd="5" destOrd="0" presId="urn:microsoft.com/office/officeart/2005/8/layout/venn1"/>
    <dgm:cxn modelId="{92B25490-144C-4811-99FB-B163A820262F}" type="presParOf" srcId="{18A38719-025A-43CC-B93C-1721BFE88E7A}" destId="{0AD89BA3-A83E-4C4E-8FEE-FDFC1F3A9A56}" srcOrd="6" destOrd="0" presId="urn:microsoft.com/office/officeart/2005/8/layout/venn1"/>
    <dgm:cxn modelId="{0916BDC4-801F-4831-B7ED-F75C2290DCD1}" type="presParOf" srcId="{18A38719-025A-43CC-B93C-1721BFE88E7A}" destId="{8974642F-9079-4790-9928-4AFC4C7855A0}" srcOrd="7" destOrd="0" presId="urn:microsoft.com/office/officeart/2005/8/layout/venn1"/>
    <dgm:cxn modelId="{2D630D53-B94C-4EEA-8D77-355ECBF72854}" type="presParOf" srcId="{18A38719-025A-43CC-B93C-1721BFE88E7A}" destId="{B041C9DE-582E-4944-8891-63D13ACF10AB}" srcOrd="8" destOrd="0" presId="urn:microsoft.com/office/officeart/2005/8/layout/venn1"/>
    <dgm:cxn modelId="{4F3589B4-27AF-4E97-A3EF-AD8CF07541F1}" type="presParOf" srcId="{18A38719-025A-43CC-B93C-1721BFE88E7A}" destId="{83918000-2C75-480E-9402-C5B1E150639C}" srcOrd="9" destOrd="0" presId="urn:microsoft.com/office/officeart/2005/8/layout/venn1"/>
    <dgm:cxn modelId="{7BB60D18-AFBA-4DE1-AFE6-FDD768D568C8}" type="presParOf" srcId="{18A38719-025A-43CC-B93C-1721BFE88E7A}" destId="{2FF7AF0A-E8DF-44F0-A50D-19272642C83F}" srcOrd="10" destOrd="0" presId="urn:microsoft.com/office/officeart/2005/8/layout/venn1"/>
    <dgm:cxn modelId="{CF91DEB0-CFA4-4B37-9899-063493BE8263}" type="presParOf" srcId="{18A38719-025A-43CC-B93C-1721BFE88E7A}" destId="{7EDAB310-1A3E-4013-93C9-17B3D0B62D7C}"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D1A27-E5A9-41C6-9E30-513D3ACB1128}">
      <dsp:nvSpPr>
        <dsp:cNvPr id="0" name=""/>
        <dsp:cNvSpPr/>
      </dsp:nvSpPr>
      <dsp:spPr>
        <a:xfrm rot="5400000">
          <a:off x="1816723" y="1435228"/>
          <a:ext cx="1269335" cy="144509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3C45E-CDDE-4035-8161-07691D6C3757}">
      <dsp:nvSpPr>
        <dsp:cNvPr id="0" name=""/>
        <dsp:cNvSpPr/>
      </dsp:nvSpPr>
      <dsp:spPr>
        <a:xfrm>
          <a:off x="1480426" y="28144"/>
          <a:ext cx="2136814" cy="1495700"/>
        </a:xfrm>
        <a:prstGeom prst="roundRect">
          <a:avLst>
            <a:gd name="adj" fmla="val 1667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lumMod val="50000"/>
                </a:schemeClr>
              </a:solidFill>
              <a:latin typeface="Arial" panose="020B0604020202020204" pitchFamily="34" charset="0"/>
              <a:cs typeface="Arial" panose="020B0604020202020204" pitchFamily="34" charset="0"/>
            </a:rPr>
            <a:t>What do you agree on?</a:t>
          </a:r>
        </a:p>
      </dsp:txBody>
      <dsp:txXfrm>
        <a:off x="1553453" y="101171"/>
        <a:ext cx="1990760" cy="1349646"/>
      </dsp:txXfrm>
    </dsp:sp>
    <dsp:sp modelId="{2AAA9737-13F1-4B3C-85FC-7E88A27276E4}">
      <dsp:nvSpPr>
        <dsp:cNvPr id="0" name=""/>
        <dsp:cNvSpPr/>
      </dsp:nvSpPr>
      <dsp:spPr>
        <a:xfrm>
          <a:off x="3617241" y="170793"/>
          <a:ext cx="1554115" cy="1208891"/>
        </a:xfrm>
        <a:prstGeom prst="rect">
          <a:avLst/>
        </a:prstGeom>
        <a:noFill/>
        <a:ln>
          <a:noFill/>
        </a:ln>
        <a:effectLst/>
      </dsp:spPr>
      <dsp:style>
        <a:lnRef idx="0">
          <a:scrgbClr r="0" g="0" b="0"/>
        </a:lnRef>
        <a:fillRef idx="0">
          <a:scrgbClr r="0" g="0" b="0"/>
        </a:fillRef>
        <a:effectRef idx="0">
          <a:scrgbClr r="0" g="0" b="0"/>
        </a:effectRef>
        <a:fontRef idx="minor"/>
      </dsp:style>
    </dsp:sp>
    <dsp:sp modelId="{2888463B-F703-4889-8306-A85CCC4E39F0}">
      <dsp:nvSpPr>
        <dsp:cNvPr id="0" name=""/>
        <dsp:cNvSpPr/>
      </dsp:nvSpPr>
      <dsp:spPr>
        <a:xfrm rot="5400000">
          <a:off x="3588369" y="3115393"/>
          <a:ext cx="1269335" cy="144509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66D35-49ED-4085-8AE2-FD1E7AFF6780}">
      <dsp:nvSpPr>
        <dsp:cNvPr id="0" name=""/>
        <dsp:cNvSpPr/>
      </dsp:nvSpPr>
      <dsp:spPr>
        <a:xfrm>
          <a:off x="3252072" y="1708309"/>
          <a:ext cx="2136814" cy="1495700"/>
        </a:xfrm>
        <a:prstGeom prst="roundRect">
          <a:avLst>
            <a:gd name="adj" fmla="val 16670"/>
          </a:avLst>
        </a:prstGeom>
        <a:solidFill>
          <a:srgbClr val="AF83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What did  you disagree about?</a:t>
          </a:r>
        </a:p>
      </dsp:txBody>
      <dsp:txXfrm>
        <a:off x="3325099" y="1781336"/>
        <a:ext cx="1990760" cy="1349646"/>
      </dsp:txXfrm>
    </dsp:sp>
    <dsp:sp modelId="{9A0ED806-A5B6-4E0E-BB4B-11A5BCE52360}">
      <dsp:nvSpPr>
        <dsp:cNvPr id="0" name=""/>
        <dsp:cNvSpPr/>
      </dsp:nvSpPr>
      <dsp:spPr>
        <a:xfrm>
          <a:off x="5388887" y="1850958"/>
          <a:ext cx="1554115" cy="1208891"/>
        </a:xfrm>
        <a:prstGeom prst="rect">
          <a:avLst/>
        </a:prstGeom>
        <a:noFill/>
        <a:ln>
          <a:noFill/>
        </a:ln>
        <a:effectLst/>
      </dsp:spPr>
      <dsp:style>
        <a:lnRef idx="0">
          <a:scrgbClr r="0" g="0" b="0"/>
        </a:lnRef>
        <a:fillRef idx="0">
          <a:scrgbClr r="0" g="0" b="0"/>
        </a:fillRef>
        <a:effectRef idx="0">
          <a:scrgbClr r="0" g="0" b="0"/>
        </a:effectRef>
        <a:fontRef idx="minor"/>
      </dsp:style>
    </dsp:sp>
    <dsp:sp modelId="{2EDD699C-8714-4837-8700-7346A84D30D6}">
      <dsp:nvSpPr>
        <dsp:cNvPr id="0" name=""/>
        <dsp:cNvSpPr/>
      </dsp:nvSpPr>
      <dsp:spPr>
        <a:xfrm>
          <a:off x="4923459" y="3416619"/>
          <a:ext cx="2136814" cy="1495700"/>
        </a:xfrm>
        <a:prstGeom prst="roundRect">
          <a:avLst>
            <a:gd name="adj" fmla="val 16670"/>
          </a:avLst>
        </a:prstGeom>
        <a:solidFill>
          <a:srgbClr val="CF63C0"/>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lumMod val="20000"/>
                  <a:lumOff val="80000"/>
                </a:schemeClr>
              </a:solidFill>
              <a:latin typeface="Arial" panose="020B0604020202020204" pitchFamily="34" charset="0"/>
              <a:cs typeface="Arial" panose="020B0604020202020204" pitchFamily="34" charset="0"/>
            </a:rPr>
            <a:t>Is there a group  consensus?</a:t>
          </a:r>
        </a:p>
      </dsp:txBody>
      <dsp:txXfrm>
        <a:off x="4996486" y="3489646"/>
        <a:ext cx="1990760" cy="1349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8961-F1C3-461D-872E-FBC2C3E86B90}">
      <dsp:nvSpPr>
        <dsp:cNvPr id="0" name=""/>
        <dsp:cNvSpPr/>
      </dsp:nvSpPr>
      <dsp:spPr>
        <a:xfrm>
          <a:off x="5641848" y="4663439"/>
          <a:ext cx="3387852" cy="2194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KNOWLEDGE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SKILLS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VALUES</a:t>
          </a:r>
        </a:p>
      </dsp:txBody>
      <dsp:txXfrm>
        <a:off x="6706410" y="5260286"/>
        <a:ext cx="2275082" cy="1549506"/>
      </dsp:txXfrm>
    </dsp:sp>
    <dsp:sp modelId="{0266C465-EC36-4254-8A18-6B13D7EA1242}">
      <dsp:nvSpPr>
        <dsp:cNvPr id="0" name=""/>
        <dsp:cNvSpPr/>
      </dsp:nvSpPr>
      <dsp:spPr>
        <a:xfrm>
          <a:off x="114299" y="4663439"/>
          <a:ext cx="3387852" cy="2194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KNOWLEDGE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SKILLS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VALUES</a:t>
          </a:r>
        </a:p>
      </dsp:txBody>
      <dsp:txXfrm>
        <a:off x="162506" y="5260286"/>
        <a:ext cx="2275082" cy="1549506"/>
      </dsp:txXfrm>
    </dsp:sp>
    <dsp:sp modelId="{2884D8C4-A18E-4A3E-926C-7D49BDCB95DE}">
      <dsp:nvSpPr>
        <dsp:cNvPr id="0" name=""/>
        <dsp:cNvSpPr/>
      </dsp:nvSpPr>
      <dsp:spPr>
        <a:xfrm>
          <a:off x="5641848" y="0"/>
          <a:ext cx="3387852" cy="2194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KNOWLEDGE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SKILLS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VALUES</a:t>
          </a:r>
        </a:p>
      </dsp:txBody>
      <dsp:txXfrm>
        <a:off x="6706410" y="48207"/>
        <a:ext cx="2275082" cy="1549506"/>
      </dsp:txXfrm>
    </dsp:sp>
    <dsp:sp modelId="{309A98FB-F222-483C-B7BF-51CEEA79D5FE}">
      <dsp:nvSpPr>
        <dsp:cNvPr id="0" name=""/>
        <dsp:cNvSpPr/>
      </dsp:nvSpPr>
      <dsp:spPr>
        <a:xfrm>
          <a:off x="114299" y="0"/>
          <a:ext cx="3387852" cy="21945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KNOWLEDGE</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SKILLS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VALUES</a:t>
          </a:r>
        </a:p>
      </dsp:txBody>
      <dsp:txXfrm>
        <a:off x="162506" y="48207"/>
        <a:ext cx="2275082" cy="1549506"/>
      </dsp:txXfrm>
    </dsp:sp>
    <dsp:sp modelId="{3179A113-44AF-4CD2-B22A-C65B881C1B17}">
      <dsp:nvSpPr>
        <dsp:cNvPr id="0" name=""/>
        <dsp:cNvSpPr/>
      </dsp:nvSpPr>
      <dsp:spPr>
        <a:xfrm>
          <a:off x="1403648" y="390905"/>
          <a:ext cx="3230029" cy="2969514"/>
        </a:xfrm>
        <a:prstGeom prst="pieWedge">
          <a:avLst/>
        </a:prstGeom>
        <a:solidFill>
          <a:srgbClr val="A733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CHILDREN</a:t>
          </a:r>
        </a:p>
      </dsp:txBody>
      <dsp:txXfrm>
        <a:off x="2349702" y="1260656"/>
        <a:ext cx="2283975" cy="2099763"/>
      </dsp:txXfrm>
    </dsp:sp>
    <dsp:sp modelId="{A81D7558-C894-4958-A6C1-8D43AECC414D}">
      <dsp:nvSpPr>
        <dsp:cNvPr id="0" name=""/>
        <dsp:cNvSpPr/>
      </dsp:nvSpPr>
      <dsp:spPr>
        <a:xfrm rot="5400000">
          <a:off x="4640580" y="260648"/>
          <a:ext cx="2969514" cy="3230029"/>
        </a:xfrm>
        <a:prstGeom prst="pieWedge">
          <a:avLst/>
        </a:prstGeom>
        <a:solidFill>
          <a:srgbClr val="A733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YOUNG ADULTS</a:t>
          </a:r>
        </a:p>
      </dsp:txBody>
      <dsp:txXfrm rot="-5400000">
        <a:off x="4510323" y="1260657"/>
        <a:ext cx="2283975" cy="2099763"/>
      </dsp:txXfrm>
    </dsp:sp>
    <dsp:sp modelId="{34CDACFE-3631-4379-98ED-A3AAAD7ECCA9}">
      <dsp:nvSpPr>
        <dsp:cNvPr id="0" name=""/>
        <dsp:cNvSpPr/>
      </dsp:nvSpPr>
      <dsp:spPr>
        <a:xfrm rot="10800000">
          <a:off x="4510322" y="3497580"/>
          <a:ext cx="3230029" cy="2969514"/>
        </a:xfrm>
        <a:prstGeom prst="pieWedge">
          <a:avLst/>
        </a:prstGeom>
        <a:solidFill>
          <a:srgbClr val="A733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OTHER PROFESSIONALS</a:t>
          </a:r>
        </a:p>
      </dsp:txBody>
      <dsp:txXfrm rot="10800000">
        <a:off x="4510322" y="3497580"/>
        <a:ext cx="2283975" cy="2099763"/>
      </dsp:txXfrm>
    </dsp:sp>
    <dsp:sp modelId="{1D5CD6C6-BFE7-4B19-8A35-204138ACB3C4}">
      <dsp:nvSpPr>
        <dsp:cNvPr id="0" name=""/>
        <dsp:cNvSpPr/>
      </dsp:nvSpPr>
      <dsp:spPr>
        <a:xfrm rot="16200000">
          <a:off x="1533905" y="3367322"/>
          <a:ext cx="2969514" cy="3230029"/>
        </a:xfrm>
        <a:prstGeom prst="pieWedge">
          <a:avLst/>
        </a:prstGeom>
        <a:solidFill>
          <a:srgbClr val="A733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CARERS / PARENTS / FAMILIES</a:t>
          </a:r>
        </a:p>
      </dsp:txBody>
      <dsp:txXfrm rot="5400000">
        <a:off x="2349702" y="3497580"/>
        <a:ext cx="2283975" cy="2099763"/>
      </dsp:txXfrm>
    </dsp:sp>
    <dsp:sp modelId="{15CF1AFB-79D0-4161-98B8-D75C48C1A105}">
      <dsp:nvSpPr>
        <dsp:cNvPr id="0" name=""/>
        <dsp:cNvSpPr/>
      </dsp:nvSpPr>
      <dsp:spPr>
        <a:xfrm>
          <a:off x="4059364" y="2811780"/>
          <a:ext cx="1025271" cy="89154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D00484-25B5-46A2-97D7-F5EF53FE10C5}">
      <dsp:nvSpPr>
        <dsp:cNvPr id="0" name=""/>
        <dsp:cNvSpPr/>
      </dsp:nvSpPr>
      <dsp:spPr>
        <a:xfrm rot="10800000">
          <a:off x="4059364" y="3154680"/>
          <a:ext cx="1025271" cy="89154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4C761-0403-46C1-AC40-17AB874179C0}">
      <dsp:nvSpPr>
        <dsp:cNvPr id="0" name=""/>
        <dsp:cNvSpPr/>
      </dsp:nvSpPr>
      <dsp:spPr>
        <a:xfrm>
          <a:off x="905289" y="1093879"/>
          <a:ext cx="2508884" cy="2508884"/>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KNOWLEDGE</a:t>
          </a:r>
        </a:p>
      </dsp:txBody>
      <dsp:txXfrm>
        <a:off x="1239807" y="1532934"/>
        <a:ext cx="1839848" cy="1128998"/>
      </dsp:txXfrm>
    </dsp:sp>
    <dsp:sp modelId="{1EC8FE3A-C0A6-4D38-9FA3-F507F27B7334}">
      <dsp:nvSpPr>
        <dsp:cNvPr id="0" name=""/>
        <dsp:cNvSpPr/>
      </dsp:nvSpPr>
      <dsp:spPr>
        <a:xfrm>
          <a:off x="1810578" y="2661932"/>
          <a:ext cx="2508884" cy="2508884"/>
        </a:xfrm>
        <a:prstGeom prst="ellipse">
          <a:avLst/>
        </a:prstGeom>
        <a:solidFill>
          <a:schemeClr val="accent4">
            <a:alpha val="50000"/>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VALUES</a:t>
          </a:r>
        </a:p>
      </dsp:txBody>
      <dsp:txXfrm>
        <a:off x="2577878" y="3310060"/>
        <a:ext cx="1505330" cy="1379886"/>
      </dsp:txXfrm>
    </dsp:sp>
    <dsp:sp modelId="{BA223D4C-3CBE-431B-8CFE-CD457C766331}">
      <dsp:nvSpPr>
        <dsp:cNvPr id="0" name=""/>
        <dsp:cNvSpPr/>
      </dsp:nvSpPr>
      <dsp:spPr>
        <a:xfrm>
          <a:off x="0" y="2661932"/>
          <a:ext cx="2508884" cy="2508884"/>
        </a:xfrm>
        <a:prstGeom prst="ellipse">
          <a:avLst/>
        </a:prstGeom>
        <a:solidFill>
          <a:schemeClr val="accent4">
            <a:alpha val="50000"/>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SKILLS</a:t>
          </a:r>
        </a:p>
      </dsp:txBody>
      <dsp:txXfrm>
        <a:off x="236253" y="3310060"/>
        <a:ext cx="1505330" cy="1379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4A60-00CE-44D4-B83F-9B22446EFEC6}">
      <dsp:nvSpPr>
        <dsp:cNvPr id="0" name=""/>
        <dsp:cNvSpPr/>
      </dsp:nvSpPr>
      <dsp:spPr>
        <a:xfrm>
          <a:off x="2435026" y="140147"/>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emotional</a:t>
          </a:r>
        </a:p>
      </dsp:txBody>
      <dsp:txXfrm>
        <a:off x="2435026" y="140147"/>
        <a:ext cx="949500" cy="949500"/>
      </dsp:txXfrm>
    </dsp:sp>
    <dsp:sp modelId="{CA34D16B-8A0B-4D6E-87BA-7EA514D1D351}">
      <dsp:nvSpPr>
        <dsp:cNvPr id="0" name=""/>
        <dsp:cNvSpPr/>
      </dsp:nvSpPr>
      <dsp:spPr>
        <a:xfrm>
          <a:off x="198181" y="112284"/>
          <a:ext cx="3564076" cy="3564076"/>
        </a:xfrm>
        <a:prstGeom prst="circularArrow">
          <a:avLst>
            <a:gd name="adj1" fmla="val 5195"/>
            <a:gd name="adj2" fmla="val 335535"/>
            <a:gd name="adj3" fmla="val 21294783"/>
            <a:gd name="adj4" fmla="val 19764888"/>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24C6EB5-DAED-4561-B7A3-DF629ABC17E8}">
      <dsp:nvSpPr>
        <dsp:cNvPr id="0" name=""/>
        <dsp:cNvSpPr/>
      </dsp:nvSpPr>
      <dsp:spPr>
        <a:xfrm>
          <a:off x="3009524" y="1908269"/>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cognitive</a:t>
          </a:r>
        </a:p>
      </dsp:txBody>
      <dsp:txXfrm>
        <a:off x="3009524" y="1908269"/>
        <a:ext cx="949500" cy="949500"/>
      </dsp:txXfrm>
    </dsp:sp>
    <dsp:sp modelId="{15398443-3220-47B7-AC0C-C56755F1D44C}">
      <dsp:nvSpPr>
        <dsp:cNvPr id="0" name=""/>
        <dsp:cNvSpPr/>
      </dsp:nvSpPr>
      <dsp:spPr>
        <a:xfrm>
          <a:off x="198181" y="112284"/>
          <a:ext cx="3564076" cy="3564076"/>
        </a:xfrm>
        <a:prstGeom prst="circularArrow">
          <a:avLst>
            <a:gd name="adj1" fmla="val 5195"/>
            <a:gd name="adj2" fmla="val 335535"/>
            <a:gd name="adj3" fmla="val 4016296"/>
            <a:gd name="adj4" fmla="val 2251966"/>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20A5113-5AA8-4FCE-B91E-673561499854}">
      <dsp:nvSpPr>
        <dsp:cNvPr id="0" name=""/>
        <dsp:cNvSpPr/>
      </dsp:nvSpPr>
      <dsp:spPr>
        <a:xfrm>
          <a:off x="1505469" y="3001028"/>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language</a:t>
          </a:r>
        </a:p>
      </dsp:txBody>
      <dsp:txXfrm>
        <a:off x="1505469" y="3001028"/>
        <a:ext cx="949500" cy="949500"/>
      </dsp:txXfrm>
    </dsp:sp>
    <dsp:sp modelId="{22EF2023-633B-4759-91AE-A8F3B5CCF007}">
      <dsp:nvSpPr>
        <dsp:cNvPr id="0" name=""/>
        <dsp:cNvSpPr/>
      </dsp:nvSpPr>
      <dsp:spPr>
        <a:xfrm>
          <a:off x="198181" y="112284"/>
          <a:ext cx="3564076" cy="3564076"/>
        </a:xfrm>
        <a:prstGeom prst="circularArrow">
          <a:avLst>
            <a:gd name="adj1" fmla="val 5195"/>
            <a:gd name="adj2" fmla="val 335535"/>
            <a:gd name="adj3" fmla="val 8212500"/>
            <a:gd name="adj4" fmla="val 6448170"/>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518E07-FF48-4E48-9D9E-8E55335FAB47}">
      <dsp:nvSpPr>
        <dsp:cNvPr id="0" name=""/>
        <dsp:cNvSpPr/>
      </dsp:nvSpPr>
      <dsp:spPr>
        <a:xfrm>
          <a:off x="1415" y="1908269"/>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physica</a:t>
          </a:r>
          <a:r>
            <a:rPr lang="en-US" sz="1600" kern="1200" dirty="0">
              <a:latin typeface="Arial" panose="020B0604020202020204" pitchFamily="34" charset="0"/>
              <a:cs typeface="Arial" panose="020B0604020202020204" pitchFamily="34" charset="0"/>
            </a:rPr>
            <a:t>l</a:t>
          </a:r>
        </a:p>
      </dsp:txBody>
      <dsp:txXfrm>
        <a:off x="1415" y="1908269"/>
        <a:ext cx="949500" cy="949500"/>
      </dsp:txXfrm>
    </dsp:sp>
    <dsp:sp modelId="{EF61B8D6-8440-4754-9E70-F302E763F728}">
      <dsp:nvSpPr>
        <dsp:cNvPr id="0" name=""/>
        <dsp:cNvSpPr/>
      </dsp:nvSpPr>
      <dsp:spPr>
        <a:xfrm>
          <a:off x="198181" y="112284"/>
          <a:ext cx="3564076" cy="3564076"/>
        </a:xfrm>
        <a:prstGeom prst="circularArrow">
          <a:avLst>
            <a:gd name="adj1" fmla="val 5195"/>
            <a:gd name="adj2" fmla="val 335535"/>
            <a:gd name="adj3" fmla="val 12299577"/>
            <a:gd name="adj4" fmla="val 10769682"/>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B009AC-AE28-45E3-B7C4-8518D9CF74A0}">
      <dsp:nvSpPr>
        <dsp:cNvPr id="0" name=""/>
        <dsp:cNvSpPr/>
      </dsp:nvSpPr>
      <dsp:spPr>
        <a:xfrm>
          <a:off x="575913" y="140147"/>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social</a:t>
          </a:r>
        </a:p>
      </dsp:txBody>
      <dsp:txXfrm>
        <a:off x="575913" y="140147"/>
        <a:ext cx="949500" cy="949500"/>
      </dsp:txXfrm>
    </dsp:sp>
    <dsp:sp modelId="{24B9FBC2-147E-48B9-9BF8-7249BB76F4C6}">
      <dsp:nvSpPr>
        <dsp:cNvPr id="0" name=""/>
        <dsp:cNvSpPr/>
      </dsp:nvSpPr>
      <dsp:spPr>
        <a:xfrm>
          <a:off x="198181" y="112284"/>
          <a:ext cx="3564076" cy="3564076"/>
        </a:xfrm>
        <a:prstGeom prst="circularArrow">
          <a:avLst>
            <a:gd name="adj1" fmla="val 5195"/>
            <a:gd name="adj2" fmla="val 335535"/>
            <a:gd name="adj3" fmla="val 16867279"/>
            <a:gd name="adj4" fmla="val 15197186"/>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17583-8F61-44E1-992C-79D4D2E82486}">
      <dsp:nvSpPr>
        <dsp:cNvPr id="0" name=""/>
        <dsp:cNvSpPr/>
      </dsp:nvSpPr>
      <dsp:spPr>
        <a:xfrm>
          <a:off x="3577314" y="4337"/>
          <a:ext cx="1881867" cy="1223214"/>
        </a:xfrm>
        <a:prstGeom prst="roundRect">
          <a:avLst/>
        </a:prstGeom>
        <a:solidFill>
          <a:srgbClr val="AF83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approaches</a:t>
          </a:r>
        </a:p>
      </dsp:txBody>
      <dsp:txXfrm>
        <a:off x="3637026" y="64049"/>
        <a:ext cx="1762443" cy="1103790"/>
      </dsp:txXfrm>
    </dsp:sp>
    <dsp:sp modelId="{F628B8C9-C013-4D39-8E74-C0D4D60796FC}">
      <dsp:nvSpPr>
        <dsp:cNvPr id="0" name=""/>
        <dsp:cNvSpPr/>
      </dsp:nvSpPr>
      <dsp:spPr>
        <a:xfrm>
          <a:off x="2074672" y="615944"/>
          <a:ext cx="4887150" cy="4887150"/>
        </a:xfrm>
        <a:custGeom>
          <a:avLst/>
          <a:gdLst/>
          <a:ahLst/>
          <a:cxnLst/>
          <a:rect l="0" t="0" r="0" b="0"/>
          <a:pathLst>
            <a:path>
              <a:moveTo>
                <a:pt x="3397433" y="193860"/>
              </a:moveTo>
              <a:arcTo wR="2443575" hR="2443575" stAng="17578590" swAng="19612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D43569-3C8C-4A19-943F-68E755523937}">
      <dsp:nvSpPr>
        <dsp:cNvPr id="0" name=""/>
        <dsp:cNvSpPr/>
      </dsp:nvSpPr>
      <dsp:spPr>
        <a:xfrm>
          <a:off x="5901292" y="1692806"/>
          <a:ext cx="1881867" cy="1223214"/>
        </a:xfrm>
        <a:prstGeom prst="roundRect">
          <a:avLst/>
        </a:prstGeom>
        <a:solidFill>
          <a:srgbClr val="99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tools</a:t>
          </a:r>
        </a:p>
      </dsp:txBody>
      <dsp:txXfrm>
        <a:off x="5961004" y="1752518"/>
        <a:ext cx="1762443" cy="1103790"/>
      </dsp:txXfrm>
    </dsp:sp>
    <dsp:sp modelId="{3E90ABF2-E966-4EFD-B8A5-D5FC92ACCD4D}">
      <dsp:nvSpPr>
        <dsp:cNvPr id="0" name=""/>
        <dsp:cNvSpPr/>
      </dsp:nvSpPr>
      <dsp:spPr>
        <a:xfrm>
          <a:off x="2074672" y="615944"/>
          <a:ext cx="4887150" cy="4887150"/>
        </a:xfrm>
        <a:custGeom>
          <a:avLst/>
          <a:gdLst/>
          <a:ahLst/>
          <a:cxnLst/>
          <a:rect l="0" t="0" r="0" b="0"/>
          <a:pathLst>
            <a:path>
              <a:moveTo>
                <a:pt x="4883801" y="2315694"/>
              </a:moveTo>
              <a:arcTo wR="2443575" hR="2443575" stAng="21420008" swAng="21960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F19CA2-EA09-4332-AEF7-C750B0FA9038}">
      <dsp:nvSpPr>
        <dsp:cNvPr id="0" name=""/>
        <dsp:cNvSpPr/>
      </dsp:nvSpPr>
      <dsp:spPr>
        <a:xfrm>
          <a:off x="5013611" y="4424806"/>
          <a:ext cx="1881867" cy="1223214"/>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latin typeface="Arial" panose="020B0604020202020204" pitchFamily="34" charset="0"/>
              <a:cs typeface="Arial" panose="020B0604020202020204" pitchFamily="34" charset="0"/>
            </a:rPr>
            <a:t>knowledge</a:t>
          </a:r>
        </a:p>
      </dsp:txBody>
      <dsp:txXfrm>
        <a:off x="5073323" y="4484518"/>
        <a:ext cx="1762443" cy="1103790"/>
      </dsp:txXfrm>
    </dsp:sp>
    <dsp:sp modelId="{262B7983-4075-4288-9FBB-2645D04F385A}">
      <dsp:nvSpPr>
        <dsp:cNvPr id="0" name=""/>
        <dsp:cNvSpPr/>
      </dsp:nvSpPr>
      <dsp:spPr>
        <a:xfrm>
          <a:off x="2258050" y="585205"/>
          <a:ext cx="4887150" cy="4887150"/>
        </a:xfrm>
        <a:custGeom>
          <a:avLst/>
          <a:gdLst/>
          <a:ahLst/>
          <a:cxnLst/>
          <a:rect l="0" t="0" r="0" b="0"/>
          <a:pathLst>
            <a:path>
              <a:moveTo>
                <a:pt x="2746703" y="4868275"/>
              </a:moveTo>
              <a:arcTo wR="2443575" hR="2443575" stAng="4972443" swAng="12380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9DD088-6CAA-444D-A7B9-65DA0D6FD892}">
      <dsp:nvSpPr>
        <dsp:cNvPr id="0" name=""/>
        <dsp:cNvSpPr/>
      </dsp:nvSpPr>
      <dsp:spPr>
        <a:xfrm>
          <a:off x="2240283" y="4412477"/>
          <a:ext cx="1881867" cy="1223214"/>
        </a:xfrm>
        <a:prstGeom prst="roundRect">
          <a:avLst/>
        </a:prstGeom>
        <a:solidFill>
          <a:srgbClr val="A733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values</a:t>
          </a:r>
        </a:p>
      </dsp:txBody>
      <dsp:txXfrm>
        <a:off x="2299995" y="4472189"/>
        <a:ext cx="1762443" cy="1103790"/>
      </dsp:txXfrm>
    </dsp:sp>
    <dsp:sp modelId="{14010EE6-2A20-4434-A551-2B6E57F614C7}">
      <dsp:nvSpPr>
        <dsp:cNvPr id="0" name=""/>
        <dsp:cNvSpPr/>
      </dsp:nvSpPr>
      <dsp:spPr>
        <a:xfrm>
          <a:off x="2078653" y="506432"/>
          <a:ext cx="4887150" cy="4887150"/>
        </a:xfrm>
        <a:custGeom>
          <a:avLst/>
          <a:gdLst/>
          <a:ahLst/>
          <a:cxnLst/>
          <a:rect l="0" t="0" r="0" b="0"/>
          <a:pathLst>
            <a:path>
              <a:moveTo>
                <a:pt x="476588" y="3893410"/>
              </a:moveTo>
              <a:arcTo wR="2443575" hR="2443575" stAng="8616399" swAng="22092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9B10D-840C-439E-BE69-0D917D457A1C}">
      <dsp:nvSpPr>
        <dsp:cNvPr id="0" name=""/>
        <dsp:cNvSpPr/>
      </dsp:nvSpPr>
      <dsp:spPr>
        <a:xfrm>
          <a:off x="1253336" y="1692806"/>
          <a:ext cx="1881867" cy="1223214"/>
        </a:xfrm>
        <a:prstGeom prst="roundRect">
          <a:avLst/>
        </a:prstGeom>
        <a:solidFill>
          <a:srgbClr val="CF63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skills</a:t>
          </a:r>
        </a:p>
      </dsp:txBody>
      <dsp:txXfrm>
        <a:off x="1313048" y="1752518"/>
        <a:ext cx="1762443" cy="1103790"/>
      </dsp:txXfrm>
    </dsp:sp>
    <dsp:sp modelId="{17E90927-561E-4855-AACB-AC682C6661CC}">
      <dsp:nvSpPr>
        <dsp:cNvPr id="0" name=""/>
        <dsp:cNvSpPr/>
      </dsp:nvSpPr>
      <dsp:spPr>
        <a:xfrm>
          <a:off x="2074672" y="615944"/>
          <a:ext cx="4887150" cy="4887150"/>
        </a:xfrm>
        <a:custGeom>
          <a:avLst/>
          <a:gdLst/>
          <a:ahLst/>
          <a:cxnLst/>
          <a:rect l="0" t="0" r="0" b="0"/>
          <a:pathLst>
            <a:path>
              <a:moveTo>
                <a:pt x="425826" y="1065261"/>
              </a:moveTo>
              <a:arcTo wR="2443575" hR="2443575" stAng="12860206" swAng="19612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4A60-00CE-44D4-B83F-9B22446EFEC6}">
      <dsp:nvSpPr>
        <dsp:cNvPr id="0" name=""/>
        <dsp:cNvSpPr/>
      </dsp:nvSpPr>
      <dsp:spPr>
        <a:xfrm>
          <a:off x="2435026" y="140147"/>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emotional</a:t>
          </a:r>
        </a:p>
      </dsp:txBody>
      <dsp:txXfrm>
        <a:off x="2435026" y="140147"/>
        <a:ext cx="949500" cy="949500"/>
      </dsp:txXfrm>
    </dsp:sp>
    <dsp:sp modelId="{CA34D16B-8A0B-4D6E-87BA-7EA514D1D351}">
      <dsp:nvSpPr>
        <dsp:cNvPr id="0" name=""/>
        <dsp:cNvSpPr/>
      </dsp:nvSpPr>
      <dsp:spPr>
        <a:xfrm>
          <a:off x="198181" y="112284"/>
          <a:ext cx="3564076" cy="3564076"/>
        </a:xfrm>
        <a:prstGeom prst="circularArrow">
          <a:avLst>
            <a:gd name="adj1" fmla="val 5195"/>
            <a:gd name="adj2" fmla="val 335535"/>
            <a:gd name="adj3" fmla="val 21294783"/>
            <a:gd name="adj4" fmla="val 19764888"/>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24C6EB5-DAED-4561-B7A3-DF629ABC17E8}">
      <dsp:nvSpPr>
        <dsp:cNvPr id="0" name=""/>
        <dsp:cNvSpPr/>
      </dsp:nvSpPr>
      <dsp:spPr>
        <a:xfrm>
          <a:off x="3009524" y="1908269"/>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cognitive</a:t>
          </a:r>
        </a:p>
      </dsp:txBody>
      <dsp:txXfrm>
        <a:off x="3009524" y="1908269"/>
        <a:ext cx="949500" cy="949500"/>
      </dsp:txXfrm>
    </dsp:sp>
    <dsp:sp modelId="{15398443-3220-47B7-AC0C-C56755F1D44C}">
      <dsp:nvSpPr>
        <dsp:cNvPr id="0" name=""/>
        <dsp:cNvSpPr/>
      </dsp:nvSpPr>
      <dsp:spPr>
        <a:xfrm>
          <a:off x="198181" y="112284"/>
          <a:ext cx="3564076" cy="3564076"/>
        </a:xfrm>
        <a:prstGeom prst="circularArrow">
          <a:avLst>
            <a:gd name="adj1" fmla="val 5195"/>
            <a:gd name="adj2" fmla="val 335535"/>
            <a:gd name="adj3" fmla="val 4016296"/>
            <a:gd name="adj4" fmla="val 2251966"/>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20A5113-5AA8-4FCE-B91E-673561499854}">
      <dsp:nvSpPr>
        <dsp:cNvPr id="0" name=""/>
        <dsp:cNvSpPr/>
      </dsp:nvSpPr>
      <dsp:spPr>
        <a:xfrm>
          <a:off x="1505469" y="3001028"/>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language</a:t>
          </a:r>
        </a:p>
      </dsp:txBody>
      <dsp:txXfrm>
        <a:off x="1505469" y="3001028"/>
        <a:ext cx="949500" cy="949500"/>
      </dsp:txXfrm>
    </dsp:sp>
    <dsp:sp modelId="{22EF2023-633B-4759-91AE-A8F3B5CCF007}">
      <dsp:nvSpPr>
        <dsp:cNvPr id="0" name=""/>
        <dsp:cNvSpPr/>
      </dsp:nvSpPr>
      <dsp:spPr>
        <a:xfrm>
          <a:off x="198181" y="112284"/>
          <a:ext cx="3564076" cy="3564076"/>
        </a:xfrm>
        <a:prstGeom prst="circularArrow">
          <a:avLst>
            <a:gd name="adj1" fmla="val 5195"/>
            <a:gd name="adj2" fmla="val 335535"/>
            <a:gd name="adj3" fmla="val 8212500"/>
            <a:gd name="adj4" fmla="val 6448170"/>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518E07-FF48-4E48-9D9E-8E55335FAB47}">
      <dsp:nvSpPr>
        <dsp:cNvPr id="0" name=""/>
        <dsp:cNvSpPr/>
      </dsp:nvSpPr>
      <dsp:spPr>
        <a:xfrm>
          <a:off x="1415" y="1908269"/>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physica</a:t>
          </a:r>
          <a:r>
            <a:rPr lang="en-US" sz="1600" kern="1200" dirty="0">
              <a:latin typeface="Arial" panose="020B0604020202020204" pitchFamily="34" charset="0"/>
              <a:cs typeface="Arial" panose="020B0604020202020204" pitchFamily="34" charset="0"/>
            </a:rPr>
            <a:t>l</a:t>
          </a:r>
        </a:p>
      </dsp:txBody>
      <dsp:txXfrm>
        <a:off x="1415" y="1908269"/>
        <a:ext cx="949500" cy="949500"/>
      </dsp:txXfrm>
    </dsp:sp>
    <dsp:sp modelId="{EF61B8D6-8440-4754-9E70-F302E763F728}">
      <dsp:nvSpPr>
        <dsp:cNvPr id="0" name=""/>
        <dsp:cNvSpPr/>
      </dsp:nvSpPr>
      <dsp:spPr>
        <a:xfrm>
          <a:off x="198181" y="112284"/>
          <a:ext cx="3564076" cy="3564076"/>
        </a:xfrm>
        <a:prstGeom prst="circularArrow">
          <a:avLst>
            <a:gd name="adj1" fmla="val 5195"/>
            <a:gd name="adj2" fmla="val 335535"/>
            <a:gd name="adj3" fmla="val 12299577"/>
            <a:gd name="adj4" fmla="val 10769682"/>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B009AC-AE28-45E3-B7C4-8518D9CF74A0}">
      <dsp:nvSpPr>
        <dsp:cNvPr id="0" name=""/>
        <dsp:cNvSpPr/>
      </dsp:nvSpPr>
      <dsp:spPr>
        <a:xfrm>
          <a:off x="575913" y="140147"/>
          <a:ext cx="949500" cy="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6A205F"/>
              </a:solidFill>
              <a:latin typeface="Arial" panose="020B0604020202020204" pitchFamily="34" charset="0"/>
              <a:cs typeface="Arial" panose="020B0604020202020204" pitchFamily="34" charset="0"/>
            </a:rPr>
            <a:t>social</a:t>
          </a:r>
        </a:p>
      </dsp:txBody>
      <dsp:txXfrm>
        <a:off x="575913" y="140147"/>
        <a:ext cx="949500" cy="949500"/>
      </dsp:txXfrm>
    </dsp:sp>
    <dsp:sp modelId="{24B9FBC2-147E-48B9-9BF8-7249BB76F4C6}">
      <dsp:nvSpPr>
        <dsp:cNvPr id="0" name=""/>
        <dsp:cNvSpPr/>
      </dsp:nvSpPr>
      <dsp:spPr>
        <a:xfrm>
          <a:off x="198181" y="112284"/>
          <a:ext cx="3564076" cy="3564076"/>
        </a:xfrm>
        <a:prstGeom prst="circularArrow">
          <a:avLst>
            <a:gd name="adj1" fmla="val 5195"/>
            <a:gd name="adj2" fmla="val 335535"/>
            <a:gd name="adj3" fmla="val 16867279"/>
            <a:gd name="adj4" fmla="val 15197186"/>
            <a:gd name="adj5" fmla="val 6061"/>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56DFF-8433-40A6-956B-89679FB299BA}">
      <dsp:nvSpPr>
        <dsp:cNvPr id="0" name=""/>
        <dsp:cNvSpPr/>
      </dsp:nvSpPr>
      <dsp:spPr>
        <a:xfrm>
          <a:off x="3480345" y="2004"/>
          <a:ext cx="2183308" cy="141915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knowledge</a:t>
          </a:r>
        </a:p>
      </dsp:txBody>
      <dsp:txXfrm>
        <a:off x="3549622" y="71281"/>
        <a:ext cx="2044754" cy="1280596"/>
      </dsp:txXfrm>
    </dsp:sp>
    <dsp:sp modelId="{30FD0079-98FA-45BB-824D-79D66EC09F45}">
      <dsp:nvSpPr>
        <dsp:cNvPr id="0" name=""/>
        <dsp:cNvSpPr/>
      </dsp:nvSpPr>
      <dsp:spPr>
        <a:xfrm>
          <a:off x="1733961" y="711579"/>
          <a:ext cx="5676076" cy="5676076"/>
        </a:xfrm>
        <a:custGeom>
          <a:avLst/>
          <a:gdLst/>
          <a:ahLst/>
          <a:cxnLst/>
          <a:rect l="0" t="0" r="0" b="0"/>
          <a:pathLst>
            <a:path>
              <a:moveTo>
                <a:pt x="3944725" y="224667"/>
              </a:moveTo>
              <a:arcTo wR="2838038" hR="2838038" stAng="17577075" swAng="19638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4CE523-B327-4AF7-B88F-B7C0327965C7}">
      <dsp:nvSpPr>
        <dsp:cNvPr id="0" name=""/>
        <dsp:cNvSpPr/>
      </dsp:nvSpPr>
      <dsp:spPr>
        <a:xfrm>
          <a:off x="6179480" y="1963040"/>
          <a:ext cx="2183308" cy="141915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tools</a:t>
          </a:r>
        </a:p>
      </dsp:txBody>
      <dsp:txXfrm>
        <a:off x="6248757" y="2032317"/>
        <a:ext cx="2044754" cy="1280596"/>
      </dsp:txXfrm>
    </dsp:sp>
    <dsp:sp modelId="{7890792B-AF7D-4C66-B7BE-ED4F8C4A08C0}">
      <dsp:nvSpPr>
        <dsp:cNvPr id="0" name=""/>
        <dsp:cNvSpPr/>
      </dsp:nvSpPr>
      <dsp:spPr>
        <a:xfrm>
          <a:off x="1733961" y="711579"/>
          <a:ext cx="5676076" cy="5676076"/>
        </a:xfrm>
        <a:custGeom>
          <a:avLst/>
          <a:gdLst/>
          <a:ahLst/>
          <a:cxnLst/>
          <a:rect l="0" t="0" r="0" b="0"/>
          <a:pathLst>
            <a:path>
              <a:moveTo>
                <a:pt x="5672148" y="2688766"/>
              </a:moveTo>
              <a:arcTo wR="2838038" hR="2838038" stAng="21419102" swAng="2198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F5F584-5FC4-40DF-A7BB-D6C10BFE6750}">
      <dsp:nvSpPr>
        <dsp:cNvPr id="0" name=""/>
        <dsp:cNvSpPr/>
      </dsp:nvSpPr>
      <dsp:spPr>
        <a:xfrm>
          <a:off x="5148502" y="5136063"/>
          <a:ext cx="2183308" cy="141915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values</a:t>
          </a:r>
        </a:p>
      </dsp:txBody>
      <dsp:txXfrm>
        <a:off x="5217779" y="5205340"/>
        <a:ext cx="2044754" cy="1280596"/>
      </dsp:txXfrm>
    </dsp:sp>
    <dsp:sp modelId="{E898AEDA-C916-427C-BAD8-E620FAB7EFD4}">
      <dsp:nvSpPr>
        <dsp:cNvPr id="0" name=""/>
        <dsp:cNvSpPr/>
      </dsp:nvSpPr>
      <dsp:spPr>
        <a:xfrm>
          <a:off x="1733961" y="711579"/>
          <a:ext cx="5676076" cy="5676076"/>
        </a:xfrm>
        <a:custGeom>
          <a:avLst/>
          <a:gdLst/>
          <a:ahLst/>
          <a:cxnLst/>
          <a:rect l="0" t="0" r="0" b="0"/>
          <a:pathLst>
            <a:path>
              <a:moveTo>
                <a:pt x="3403246" y="5619225"/>
              </a:moveTo>
              <a:arcTo wR="2838038" hR="2838038" stAng="4710748" swAng="13785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85E7A0-B5B4-4BB4-B244-36F784B33A63}">
      <dsp:nvSpPr>
        <dsp:cNvPr id="0" name=""/>
        <dsp:cNvSpPr/>
      </dsp:nvSpPr>
      <dsp:spPr>
        <a:xfrm>
          <a:off x="1812188" y="5136063"/>
          <a:ext cx="2183308" cy="141915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skills</a:t>
          </a:r>
        </a:p>
      </dsp:txBody>
      <dsp:txXfrm>
        <a:off x="1881465" y="5205340"/>
        <a:ext cx="2044754" cy="1280596"/>
      </dsp:txXfrm>
    </dsp:sp>
    <dsp:sp modelId="{C4D0EBCD-FF85-49EB-A678-6313EAAD9B29}">
      <dsp:nvSpPr>
        <dsp:cNvPr id="0" name=""/>
        <dsp:cNvSpPr/>
      </dsp:nvSpPr>
      <dsp:spPr>
        <a:xfrm>
          <a:off x="1733961" y="711579"/>
          <a:ext cx="5676076" cy="5676076"/>
        </a:xfrm>
        <a:custGeom>
          <a:avLst/>
          <a:gdLst/>
          <a:ahLst/>
          <a:cxnLst/>
          <a:rect l="0" t="0" r="0" b="0"/>
          <a:pathLst>
            <a:path>
              <a:moveTo>
                <a:pt x="474700" y="4409374"/>
              </a:moveTo>
              <a:arcTo wR="2838038" hR="2838038" stAng="8782851" swAng="2198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500F1C-591F-454E-A9CB-0D4F3D14596D}">
      <dsp:nvSpPr>
        <dsp:cNvPr id="0" name=""/>
        <dsp:cNvSpPr/>
      </dsp:nvSpPr>
      <dsp:spPr>
        <a:xfrm>
          <a:off x="781210" y="1963040"/>
          <a:ext cx="2183308" cy="1419150"/>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approaches</a:t>
          </a:r>
        </a:p>
      </dsp:txBody>
      <dsp:txXfrm>
        <a:off x="850487" y="2032317"/>
        <a:ext cx="2044754" cy="1280596"/>
      </dsp:txXfrm>
    </dsp:sp>
    <dsp:sp modelId="{BFFB19B7-8A0E-4C3A-BD52-A25C566FE403}">
      <dsp:nvSpPr>
        <dsp:cNvPr id="0" name=""/>
        <dsp:cNvSpPr/>
      </dsp:nvSpPr>
      <dsp:spPr>
        <a:xfrm>
          <a:off x="1733961" y="711579"/>
          <a:ext cx="5676076" cy="5676076"/>
        </a:xfrm>
        <a:custGeom>
          <a:avLst/>
          <a:gdLst/>
          <a:ahLst/>
          <a:cxnLst/>
          <a:rect l="0" t="0" r="0" b="0"/>
          <a:pathLst>
            <a:path>
              <a:moveTo>
                <a:pt x="494059" y="1237967"/>
              </a:moveTo>
              <a:arcTo wR="2838038" hR="2838038" stAng="12859117" swAng="196380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F43D-0C0F-438B-8D57-E1B7C78C2FEC}">
      <dsp:nvSpPr>
        <dsp:cNvPr id="0" name=""/>
        <dsp:cNvSpPr/>
      </dsp:nvSpPr>
      <dsp:spPr>
        <a:xfrm>
          <a:off x="3514496" y="1578711"/>
          <a:ext cx="2115007" cy="2115007"/>
        </a:xfrm>
        <a:prstGeom prst="ellipse">
          <a:avLst/>
        </a:prstGeom>
        <a:solidFill>
          <a:srgbClr val="9933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4E1B89-5876-4E04-8AB3-74CB9E323AEE}">
      <dsp:nvSpPr>
        <dsp:cNvPr id="0" name=""/>
        <dsp:cNvSpPr/>
      </dsp:nvSpPr>
      <dsp:spPr>
        <a:xfrm>
          <a:off x="3250120" y="0"/>
          <a:ext cx="2643759" cy="14401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Supportive and stable placements</a:t>
          </a:r>
          <a:endParaRPr lang="en-US" sz="3500" kern="1200" dirty="0">
            <a:solidFill>
              <a:srgbClr val="6A205F"/>
            </a:solidFill>
          </a:endParaRPr>
        </a:p>
      </dsp:txBody>
      <dsp:txXfrm>
        <a:off x="3250120" y="0"/>
        <a:ext cx="2643759" cy="1440180"/>
      </dsp:txXfrm>
    </dsp:sp>
    <dsp:sp modelId="{DD1D897D-28C2-452D-840A-D77D80A87C68}">
      <dsp:nvSpPr>
        <dsp:cNvPr id="0" name=""/>
        <dsp:cNvSpPr/>
      </dsp:nvSpPr>
      <dsp:spPr>
        <a:xfrm>
          <a:off x="4200992" y="1975104"/>
          <a:ext cx="2115007" cy="2115007"/>
        </a:xfrm>
        <a:prstGeom prst="ellipse">
          <a:avLst/>
        </a:prstGeom>
        <a:solidFill>
          <a:schemeClr val="accent4">
            <a:lumMod val="20000"/>
            <a:lumOff val="8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EB495BD-5C82-4EA1-AA85-AE0EA8645A74}">
      <dsp:nvSpPr>
        <dsp:cNvPr id="0" name=""/>
        <dsp:cNvSpPr/>
      </dsp:nvSpPr>
      <dsp:spPr>
        <a:xfrm>
          <a:off x="6472862" y="1371600"/>
          <a:ext cx="2505402" cy="15773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Child listened to</a:t>
          </a:r>
          <a:endParaRPr lang="en-US" sz="3500" kern="1200" dirty="0">
            <a:solidFill>
              <a:srgbClr val="6A205F"/>
            </a:solidFill>
          </a:endParaRPr>
        </a:p>
      </dsp:txBody>
      <dsp:txXfrm>
        <a:off x="6472862" y="1371600"/>
        <a:ext cx="2505402" cy="1577340"/>
      </dsp:txXfrm>
    </dsp:sp>
    <dsp:sp modelId="{D92DA7BE-57CD-454A-BF59-A35B60798EF7}">
      <dsp:nvSpPr>
        <dsp:cNvPr id="0" name=""/>
        <dsp:cNvSpPr/>
      </dsp:nvSpPr>
      <dsp:spPr>
        <a:xfrm>
          <a:off x="4200992" y="2767888"/>
          <a:ext cx="2115007" cy="2115007"/>
        </a:xfrm>
        <a:prstGeom prst="ellipse">
          <a:avLst/>
        </a:prstGeom>
        <a:solidFill>
          <a:srgbClr val="6A205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A7DFE8-0B40-4A26-ADD4-19A605ED54F2}">
      <dsp:nvSpPr>
        <dsp:cNvPr id="0" name=""/>
        <dsp:cNvSpPr/>
      </dsp:nvSpPr>
      <dsp:spPr>
        <a:xfrm>
          <a:off x="6472862" y="3723894"/>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Every child is unique</a:t>
          </a:r>
          <a:endParaRPr lang="en-US" sz="3500" kern="1200" dirty="0">
            <a:solidFill>
              <a:srgbClr val="6A205F"/>
            </a:solidFill>
          </a:endParaRPr>
        </a:p>
      </dsp:txBody>
      <dsp:txXfrm>
        <a:off x="6472862" y="3723894"/>
        <a:ext cx="2505402" cy="1762506"/>
      </dsp:txXfrm>
    </dsp:sp>
    <dsp:sp modelId="{0AD89BA3-A83E-4C4E-8FEE-FDFC1F3A9A56}">
      <dsp:nvSpPr>
        <dsp:cNvPr id="0" name=""/>
        <dsp:cNvSpPr/>
      </dsp:nvSpPr>
      <dsp:spPr>
        <a:xfrm>
          <a:off x="3514496" y="3164967"/>
          <a:ext cx="2115007" cy="2115007"/>
        </a:xfrm>
        <a:prstGeom prst="ellipse">
          <a:avLst/>
        </a:prstGeom>
        <a:solidFill>
          <a:schemeClr val="accent4">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74642F-9079-4790-9928-4AFC4C7855A0}">
      <dsp:nvSpPr>
        <dsp:cNvPr id="0" name=""/>
        <dsp:cNvSpPr/>
      </dsp:nvSpPr>
      <dsp:spPr>
        <a:xfrm>
          <a:off x="3250120" y="5417820"/>
          <a:ext cx="2643759" cy="14401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Emotional support for care-giver</a:t>
          </a:r>
          <a:endParaRPr lang="en-US" sz="3500" kern="1200" dirty="0">
            <a:solidFill>
              <a:srgbClr val="6A205F"/>
            </a:solidFill>
          </a:endParaRPr>
        </a:p>
      </dsp:txBody>
      <dsp:txXfrm>
        <a:off x="3250120" y="5417820"/>
        <a:ext cx="2643759" cy="1440180"/>
      </dsp:txXfrm>
    </dsp:sp>
    <dsp:sp modelId="{B041C9DE-582E-4944-8891-63D13ACF10AB}">
      <dsp:nvSpPr>
        <dsp:cNvPr id="0" name=""/>
        <dsp:cNvSpPr/>
      </dsp:nvSpPr>
      <dsp:spPr>
        <a:xfrm>
          <a:off x="2828000" y="2767888"/>
          <a:ext cx="2115007" cy="2115007"/>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918000-2C75-480E-9402-C5B1E150639C}">
      <dsp:nvSpPr>
        <dsp:cNvPr id="0" name=""/>
        <dsp:cNvSpPr/>
      </dsp:nvSpPr>
      <dsp:spPr>
        <a:xfrm>
          <a:off x="165734" y="3723894"/>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Emotional support for child</a:t>
          </a:r>
          <a:endParaRPr lang="en-US" sz="3500" kern="1200" dirty="0">
            <a:solidFill>
              <a:srgbClr val="6A205F"/>
            </a:solidFill>
          </a:endParaRPr>
        </a:p>
      </dsp:txBody>
      <dsp:txXfrm>
        <a:off x="165734" y="3723894"/>
        <a:ext cx="2505402" cy="1762506"/>
      </dsp:txXfrm>
    </dsp:sp>
    <dsp:sp modelId="{2FF7AF0A-E8DF-44F0-A50D-19272642C83F}">
      <dsp:nvSpPr>
        <dsp:cNvPr id="0" name=""/>
        <dsp:cNvSpPr/>
      </dsp:nvSpPr>
      <dsp:spPr>
        <a:xfrm>
          <a:off x="2828000" y="1975104"/>
          <a:ext cx="2115007" cy="2115007"/>
        </a:xfrm>
        <a:prstGeom prst="ellipse">
          <a:avLst/>
        </a:prstGeom>
        <a:solidFill>
          <a:srgbClr val="CF63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DAB310-1A3E-4013-93C9-17B3D0B62D7C}">
      <dsp:nvSpPr>
        <dsp:cNvPr id="0" name=""/>
        <dsp:cNvSpPr/>
      </dsp:nvSpPr>
      <dsp:spPr>
        <a:xfrm>
          <a:off x="165734" y="1371600"/>
          <a:ext cx="2505402" cy="17625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6A205F"/>
              </a:solidFill>
              <a:latin typeface="Arial" panose="020B0604020202020204" pitchFamily="34" charset="0"/>
              <a:cs typeface="Arial" panose="020B0604020202020204" pitchFamily="34" charset="0"/>
            </a:rPr>
            <a:t>Child involved in decisions</a:t>
          </a:r>
          <a:endParaRPr lang="en-US" sz="3500" kern="1200" dirty="0">
            <a:solidFill>
              <a:srgbClr val="6A205F"/>
            </a:solidFill>
          </a:endParaRPr>
        </a:p>
      </dsp:txBody>
      <dsp:txXfrm>
        <a:off x="165734" y="1371600"/>
        <a:ext cx="2505402" cy="176250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1"/>
            <a:ext cx="3077739"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a:latin typeface="Arial" charset="0"/>
              </a:defRPr>
            </a:lvl1pPr>
          </a:lstStyle>
          <a:p>
            <a:pPr>
              <a:defRPr/>
            </a:pPr>
            <a:endParaRPr lang="en-US" dirty="0"/>
          </a:p>
        </p:txBody>
      </p:sp>
      <p:sp>
        <p:nvSpPr>
          <p:cNvPr id="79876" name="Rectangle 4"/>
          <p:cNvSpPr>
            <a:spLocks noGrp="1" noChangeArrowheads="1"/>
          </p:cNvSpPr>
          <p:nvPr>
            <p:ph type="ftr" sz="quarter" idx="2"/>
          </p:nvPr>
        </p:nvSpPr>
        <p:spPr bwMode="auto">
          <a:xfrm>
            <a:off x="0" y="9710445"/>
            <a:ext cx="3104045" cy="522392"/>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a:latin typeface="Arial" charset="0"/>
              </a:defRPr>
            </a:lvl1pPr>
          </a:lstStyle>
          <a:p>
            <a:pPr>
              <a:defRPr/>
            </a:pPr>
            <a:endParaRPr lang="en-US" dirty="0"/>
          </a:p>
        </p:txBody>
      </p:sp>
      <p:sp>
        <p:nvSpPr>
          <p:cNvPr id="79877" name="Rectangle 5"/>
          <p:cNvSpPr>
            <a:spLocks noGrp="1" noChangeArrowheads="1"/>
          </p:cNvSpPr>
          <p:nvPr>
            <p:ph type="sldNum" sz="quarter" idx="3"/>
          </p:nvPr>
        </p:nvSpPr>
        <p:spPr bwMode="auto">
          <a:xfrm>
            <a:off x="4023093" y="9721107"/>
            <a:ext cx="3077739"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charset="0"/>
              </a:defRPr>
            </a:lvl1pPr>
          </a:lstStyle>
          <a:p>
            <a:pPr>
              <a:defRPr/>
            </a:pPr>
            <a:fld id="{6A438CB9-3F83-4243-84F9-A5CBC3DA0931}" type="slidenum">
              <a:rPr lang="en-US"/>
              <a:pPr>
                <a:defRPr/>
              </a:pPr>
              <a:t>‹#›</a:t>
            </a:fld>
            <a:endParaRPr lang="en-US" dirty="0"/>
          </a:p>
        </p:txBody>
      </p:sp>
    </p:spTree>
    <p:extLst>
      <p:ext uri="{BB962C8B-B14F-4D97-AF65-F5344CB8AC3E}">
        <p14:creationId xmlns:p14="http://schemas.microsoft.com/office/powerpoint/2010/main" val="372309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1"/>
            <a:ext cx="3077739"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a:latin typeface="Arial" charset="0"/>
              </a:defRPr>
            </a:lvl1pPr>
          </a:lstStyle>
          <a:p>
            <a:pPr>
              <a:defRPr/>
            </a:pPr>
            <a:endParaRPr lang="en-GB" dirty="0"/>
          </a:p>
        </p:txBody>
      </p:sp>
      <p:sp>
        <p:nvSpPr>
          <p:cNvPr id="103427" name="Rectangle 3"/>
          <p:cNvSpPr>
            <a:spLocks noGrp="1" noChangeArrowheads="1"/>
          </p:cNvSpPr>
          <p:nvPr>
            <p:ph type="dt" idx="1"/>
          </p:nvPr>
        </p:nvSpPr>
        <p:spPr bwMode="auto">
          <a:xfrm>
            <a:off x="4023093" y="1"/>
            <a:ext cx="3077739"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r>
              <a:rPr lang="en-GB" dirty="0"/>
              <a:t>In-Trac Ref:</a:t>
            </a:r>
          </a:p>
        </p:txBody>
      </p:sp>
      <p:sp>
        <p:nvSpPr>
          <p:cNvPr id="15364"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710248" y="4861441"/>
            <a:ext cx="568198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430" name="Rectangle 6"/>
          <p:cNvSpPr>
            <a:spLocks noGrp="1" noChangeArrowheads="1"/>
          </p:cNvSpPr>
          <p:nvPr>
            <p:ph type="ftr" sz="quarter" idx="4"/>
          </p:nvPr>
        </p:nvSpPr>
        <p:spPr bwMode="auto">
          <a:xfrm>
            <a:off x="0" y="9721107"/>
            <a:ext cx="3077739"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a:latin typeface="Arial" charset="0"/>
              </a:defRPr>
            </a:lvl1pPr>
          </a:lstStyle>
          <a:p>
            <a:pPr>
              <a:defRPr/>
            </a:pPr>
            <a:endParaRPr lang="en-GB" dirty="0"/>
          </a:p>
        </p:txBody>
      </p:sp>
      <p:sp>
        <p:nvSpPr>
          <p:cNvPr id="103431" name="Rectangle 7"/>
          <p:cNvSpPr>
            <a:spLocks noGrp="1" noChangeArrowheads="1"/>
          </p:cNvSpPr>
          <p:nvPr>
            <p:ph type="sldNum" sz="quarter" idx="5"/>
          </p:nvPr>
        </p:nvSpPr>
        <p:spPr bwMode="auto">
          <a:xfrm>
            <a:off x="4023093" y="9721107"/>
            <a:ext cx="3077739"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charset="0"/>
              </a:defRPr>
            </a:lvl1pPr>
          </a:lstStyle>
          <a:p>
            <a:pPr>
              <a:defRPr/>
            </a:pPr>
            <a:fld id="{323A62B4-087B-4F42-BAE0-1734B0417652}" type="slidenum">
              <a:rPr lang="en-GB"/>
              <a:pPr>
                <a:defRPr/>
              </a:pPr>
              <a:t>‹#›</a:t>
            </a:fld>
            <a:endParaRPr lang="en-GB" dirty="0"/>
          </a:p>
        </p:txBody>
      </p:sp>
    </p:spTree>
    <p:extLst>
      <p:ext uri="{BB962C8B-B14F-4D97-AF65-F5344CB8AC3E}">
        <p14:creationId xmlns:p14="http://schemas.microsoft.com/office/powerpoint/2010/main" val="240286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B5CE0058-826F-44BE-8491-801704F265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5pPr>
            <a:lvl6pPr marL="2723815"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6pPr>
            <a:lvl7pPr marL="3219054"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7pPr>
            <a:lvl8pPr marL="3714293"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8pPr>
            <a:lvl9pPr marL="4209532"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9pPr>
          </a:lstStyle>
          <a:p>
            <a:pPr>
              <a:spcBef>
                <a:spcPct val="0"/>
              </a:spcBef>
              <a:buClrTx/>
              <a:buSzPct val="45000"/>
              <a:buFontTx/>
              <a:buNone/>
            </a:pPr>
            <a:fld id="{0D73D40C-9C5E-4598-B10B-7E43CE8CB5EF}" type="slidenum">
              <a:rPr lang="en-GB" altLang="en-US" smtClean="0">
                <a:cs typeface="Arial Unicode MS" charset="0"/>
              </a:rPr>
              <a:pPr>
                <a:spcBef>
                  <a:spcPct val="0"/>
                </a:spcBef>
                <a:buClrTx/>
                <a:buSzPct val="45000"/>
                <a:buFontTx/>
                <a:buNone/>
              </a:pPr>
              <a:t>1</a:t>
            </a:fld>
            <a:endParaRPr lang="en-GB" altLang="en-US" dirty="0">
              <a:cs typeface="Arial Unicode MS" charset="0"/>
            </a:endParaRPr>
          </a:p>
        </p:txBody>
      </p:sp>
      <p:sp>
        <p:nvSpPr>
          <p:cNvPr id="16387" name="Text Box 1">
            <a:extLst>
              <a:ext uri="{FF2B5EF4-FFF2-40B4-BE49-F238E27FC236}">
                <a16:creationId xmlns:a16="http://schemas.microsoft.com/office/drawing/2014/main" id="{585A5A86-F62E-4056-B0DE-103A810D8FBF}"/>
              </a:ext>
            </a:extLst>
          </p:cNvPr>
          <p:cNvSpPr txBox="1">
            <a:spLocks noChangeArrowheads="1"/>
          </p:cNvSpPr>
          <p:nvPr/>
        </p:nvSpPr>
        <p:spPr bwMode="auto">
          <a:xfrm>
            <a:off x="4041177" y="10655725"/>
            <a:ext cx="3092536" cy="561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379" tIns="51677" rIns="99379" bIns="51677"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6CEE300-B750-43EA-BF75-E251755FDEFA}"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1</a:t>
            </a:fld>
            <a:endParaRPr lang="en-GB" altLang="en-US" dirty="0">
              <a:latin typeface="Arial" panose="020B0604020202020204" pitchFamily="34" charset="0"/>
              <a:cs typeface="Arial" panose="020B0604020202020204" pitchFamily="34" charset="0"/>
            </a:endParaRPr>
          </a:p>
        </p:txBody>
      </p:sp>
      <p:sp>
        <p:nvSpPr>
          <p:cNvPr id="16388" name="Rectangle 2">
            <a:extLst>
              <a:ext uri="{FF2B5EF4-FFF2-40B4-BE49-F238E27FC236}">
                <a16:creationId xmlns:a16="http://schemas.microsoft.com/office/drawing/2014/main" id="{384C8591-B11F-44D2-A669-99538FBBA3BD}"/>
              </a:ext>
            </a:extLst>
          </p:cNvPr>
          <p:cNvSpPr>
            <a:spLocks noGrp="1" noRot="1" noChangeAspect="1" noChangeArrowheads="1" noTextEdit="1"/>
          </p:cNvSpPr>
          <p:nvPr>
            <p:ph type="sldImg"/>
          </p:nvPr>
        </p:nvSpPr>
        <p:spPr>
          <a:xfrm>
            <a:off x="763588" y="842963"/>
            <a:ext cx="5608637" cy="42068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9BEA9178-7ED2-4DBA-B1C8-7267B13D1FDB}"/>
              </a:ext>
            </a:extLst>
          </p:cNvPr>
          <p:cNvSpPr>
            <a:spLocks noGrp="1" noChangeArrowheads="1"/>
          </p:cNvSpPr>
          <p:nvPr>
            <p:ph type="body" idx="1"/>
          </p:nvPr>
        </p:nvSpPr>
        <p:spPr>
          <a:xfrm>
            <a:off x="713536" y="5330528"/>
            <a:ext cx="5708286" cy="50480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ts val="502"/>
              </a:spcBef>
              <a:spcAft>
                <a:spcPct val="0"/>
              </a:spcAft>
              <a:buClrTx/>
              <a:buSzTx/>
              <a:buFontTx/>
              <a:buNone/>
              <a:tabLst>
                <a:tab pos="0" algn="l"/>
                <a:tab pos="493520" algn="l"/>
                <a:tab pos="988759" algn="l"/>
                <a:tab pos="1485717" algn="l"/>
                <a:tab pos="1980956" algn="l"/>
                <a:tab pos="2477915" algn="l"/>
                <a:tab pos="2973154" algn="l"/>
                <a:tab pos="3470112" algn="l"/>
                <a:tab pos="3965351" algn="l"/>
                <a:tab pos="4462311" algn="l"/>
                <a:tab pos="4957550" algn="l"/>
                <a:tab pos="5454508" algn="l"/>
                <a:tab pos="5949747" algn="l"/>
                <a:tab pos="6446706" algn="l"/>
                <a:tab pos="6941945" algn="l"/>
                <a:tab pos="7438903" algn="l"/>
                <a:tab pos="7934142" algn="l"/>
                <a:tab pos="8431101" algn="l"/>
                <a:tab pos="8926340" algn="l"/>
                <a:tab pos="9423298" algn="l"/>
                <a:tab pos="9918537" algn="l"/>
              </a:tabLst>
              <a:defRPr/>
            </a:pPr>
            <a:r>
              <a:rPr lang="en-US" altLang="en-US" dirty="0">
                <a:latin typeface="Arial" panose="020B0604020202020204" pitchFamily="34" charset="0"/>
                <a:ea typeface="Microsoft YaHei" panose="020B0503020204020204" pitchFamily="34" charset="-122"/>
              </a:rPr>
              <a:t>Presentation: welcome to workshop</a:t>
            </a:r>
          </a:p>
          <a:p>
            <a:pPr eaLnBrk="1" hangingPunct="1">
              <a:spcBef>
                <a:spcPts val="502"/>
              </a:spcBef>
              <a:tabLst>
                <a:tab pos="0" algn="l"/>
                <a:tab pos="493520" algn="l"/>
                <a:tab pos="988759" algn="l"/>
                <a:tab pos="1485717" algn="l"/>
                <a:tab pos="1980956" algn="l"/>
                <a:tab pos="2477915" algn="l"/>
                <a:tab pos="2973154" algn="l"/>
                <a:tab pos="3470112" algn="l"/>
                <a:tab pos="3965351" algn="l"/>
                <a:tab pos="4462311" algn="l"/>
                <a:tab pos="4957550" algn="l"/>
                <a:tab pos="5454508" algn="l"/>
                <a:tab pos="5949747" algn="l"/>
                <a:tab pos="6446706" algn="l"/>
                <a:tab pos="6941945" algn="l"/>
                <a:tab pos="7438903" algn="l"/>
                <a:tab pos="7934142" algn="l"/>
                <a:tab pos="8431101" algn="l"/>
                <a:tab pos="8926340" algn="l"/>
                <a:tab pos="9423298" algn="l"/>
                <a:tab pos="9918537" algn="l"/>
              </a:tabLst>
            </a:pP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25455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introduce the idea of ‘Socratic questions’ to use to develop analytical skills and ‘professional curiosity’.</a:t>
            </a:r>
          </a:p>
          <a:p>
            <a:r>
              <a:rPr lang="en-GB" sz="1200" kern="1200" dirty="0">
                <a:solidFill>
                  <a:schemeClr val="tx1"/>
                </a:solidFill>
                <a:effectLst/>
                <a:latin typeface="Arial" charset="0"/>
                <a:ea typeface="+mn-ea"/>
                <a:cs typeface="+mn-cs"/>
              </a:rPr>
              <a:t>The task in pairs is to CHALLENGE your partner to think more deeply about their plan for the child / young adult</a:t>
            </a: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10</a:t>
            </a:fld>
            <a:endParaRPr lang="en-GB" dirty="0"/>
          </a:p>
        </p:txBody>
      </p:sp>
    </p:spTree>
    <p:extLst>
      <p:ext uri="{BB962C8B-B14F-4D97-AF65-F5344CB8AC3E}">
        <p14:creationId xmlns:p14="http://schemas.microsoft.com/office/powerpoint/2010/main" val="73867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pairs task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11</a:t>
            </a:fld>
            <a:endParaRPr lang="en-GB" dirty="0"/>
          </a:p>
        </p:txBody>
      </p:sp>
    </p:spTree>
    <p:extLst>
      <p:ext uri="{BB962C8B-B14F-4D97-AF65-F5344CB8AC3E}">
        <p14:creationId xmlns:p14="http://schemas.microsoft.com/office/powerpoint/2010/main" val="270174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pairs activity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12</a:t>
            </a:fld>
            <a:endParaRPr lang="en-GB" dirty="0"/>
          </a:p>
        </p:txBody>
      </p:sp>
    </p:spTree>
    <p:extLst>
      <p:ext uri="{BB962C8B-B14F-4D97-AF65-F5344CB8AC3E}">
        <p14:creationId xmlns:p14="http://schemas.microsoft.com/office/powerpoint/2010/main" val="180224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one</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13</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262011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small group discussion</a:t>
            </a:r>
          </a:p>
          <a:p>
            <a:endParaRPr lang="en-GB" dirty="0"/>
          </a:p>
          <a:p>
            <a:pPr marL="0" indent="0" defTabSz="990478">
              <a:buFont typeface="Arial" panose="020B0604020202020204" pitchFamily="34" charset="0"/>
              <a:buNone/>
              <a:defRPr/>
            </a:pPr>
            <a:endParaRPr lang="en-GB" dirty="0"/>
          </a:p>
          <a:p>
            <a:pPr marL="185715" indent="-185715" defTabSz="990478">
              <a:buFont typeface="Arial" panose="020B0604020202020204" pitchFamily="34" charset="0"/>
              <a:buChar char="•"/>
              <a:defRPr/>
            </a:pPr>
            <a:endParaRPr lang="en-GB" dirty="0"/>
          </a:p>
          <a:p>
            <a:endParaRPr lang="en-GB" dirty="0"/>
          </a:p>
          <a:p>
            <a:pPr marL="680954" lvl="1" indent="-18571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14</a:t>
            </a:fld>
            <a:endParaRPr lang="en-GB" dirty="0"/>
          </a:p>
        </p:txBody>
      </p:sp>
    </p:spTree>
    <p:extLst>
      <p:ext uri="{BB962C8B-B14F-4D97-AF65-F5344CB8AC3E}">
        <p14:creationId xmlns:p14="http://schemas.microsoft.com/office/powerpoint/2010/main" val="270321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90478" lvl="2" indent="0">
              <a:buFont typeface="Arial" panose="020B0604020202020204" pitchFamily="34" charset="0"/>
              <a:buNone/>
            </a:pPr>
            <a:endParaRPr lang="en-GB" dirty="0"/>
          </a:p>
          <a:p>
            <a:r>
              <a:rPr lang="en-GB" dirty="0"/>
              <a:t>Supports plenary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15</a:t>
            </a:fld>
            <a:endParaRPr lang="en-GB" dirty="0"/>
          </a:p>
        </p:txBody>
      </p:sp>
    </p:spTree>
    <p:extLst>
      <p:ext uri="{BB962C8B-B14F-4D97-AF65-F5344CB8AC3E}">
        <p14:creationId xmlns:p14="http://schemas.microsoft.com/office/powerpoint/2010/main" val="114116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Supports presentation followed by pairs activity in relation to participants’ case studies and plenary feedback</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16</a:t>
            </a:fld>
            <a:endParaRPr lang="en-GB" dirty="0"/>
          </a:p>
        </p:txBody>
      </p:sp>
    </p:spTree>
    <p:extLst>
      <p:ext uri="{BB962C8B-B14F-4D97-AF65-F5344CB8AC3E}">
        <p14:creationId xmlns:p14="http://schemas.microsoft.com/office/powerpoint/2010/main" val="1099381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09D8EC4B-3E9B-4AF2-95EE-86B3A92E7A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737B534D-8798-43CC-B26F-271B73260BB7}" type="slidenum">
              <a:rPr lang="en-GB" altLang="en-US" smtClean="0">
                <a:cs typeface="Arial Unicode MS" charset="0"/>
              </a:rPr>
              <a:pPr>
                <a:spcBef>
                  <a:spcPct val="0"/>
                </a:spcBef>
                <a:buClrTx/>
                <a:buSzPct val="45000"/>
                <a:buFontTx/>
                <a:buNone/>
              </a:pPr>
              <a:t>17</a:t>
            </a:fld>
            <a:endParaRPr lang="en-GB" altLang="en-US">
              <a:cs typeface="Arial Unicode MS" charset="0"/>
            </a:endParaRPr>
          </a:p>
        </p:txBody>
      </p:sp>
      <p:sp>
        <p:nvSpPr>
          <p:cNvPr id="71683" name="Text Box 1">
            <a:extLst>
              <a:ext uri="{FF2B5EF4-FFF2-40B4-BE49-F238E27FC236}">
                <a16:creationId xmlns:a16="http://schemas.microsoft.com/office/drawing/2014/main" id="{1A76826D-6852-4378-BF26-78BAB5FE178C}"/>
              </a:ext>
            </a:extLst>
          </p:cNvPr>
          <p:cNvSpPr txBox="1">
            <a:spLocks noChangeArrowheads="1"/>
          </p:cNvSpPr>
          <p:nvPr/>
        </p:nvSpPr>
        <p:spPr bwMode="auto">
          <a:xfrm>
            <a:off x="3903820" y="9520238"/>
            <a:ext cx="298742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D6D0F0-54CD-44AA-8712-EC37595E9082}"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17</a:t>
            </a:fld>
            <a:endParaRPr lang="en-GB" altLang="en-US">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939A504F-059F-4668-B147-B69A9398AE0F}"/>
              </a:ext>
            </a:extLst>
          </p:cNvPr>
          <p:cNvSpPr>
            <a:spLocks noGrp="1" noRot="1" noChangeAspect="1" noChangeArrowheads="1" noTextEdit="1"/>
          </p:cNvSpPr>
          <p:nvPr>
            <p:ph type="sldImg"/>
          </p:nvPr>
        </p:nvSpPr>
        <p:spPr>
          <a:xfrm>
            <a:off x="939800"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a:extLst>
              <a:ext uri="{FF2B5EF4-FFF2-40B4-BE49-F238E27FC236}">
                <a16:creationId xmlns:a16="http://schemas.microsoft.com/office/drawing/2014/main" id="{5B6A0BE1-B181-4E38-8C5E-3D3D597DEE7B}"/>
              </a:ext>
            </a:extLst>
          </p:cNvPr>
          <p:cNvSpPr>
            <a:spLocks noGrp="1" noChangeArrowheads="1"/>
          </p:cNvSpPr>
          <p:nvPr>
            <p:ph type="body" idx="1"/>
          </p:nvPr>
        </p:nvSpPr>
        <p:spPr>
          <a:xfrm>
            <a:off x="689283" y="4762500"/>
            <a:ext cx="5514265"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pPr>
            <a:r>
              <a:rPr lang="en-US" altLang="en-US" dirty="0">
                <a:latin typeface="Arial" panose="020B0604020202020204" pitchFamily="34" charset="0"/>
                <a:ea typeface="Microsoft YaHei" panose="020B0503020204020204" pitchFamily="34" charset="-122"/>
              </a:rPr>
              <a:t>Supports plenary</a:t>
            </a:r>
          </a:p>
        </p:txBody>
      </p:sp>
    </p:spTree>
    <p:extLst>
      <p:ext uri="{BB962C8B-B14F-4D97-AF65-F5344CB8AC3E}">
        <p14:creationId xmlns:p14="http://schemas.microsoft.com/office/powerpoint/2010/main" val="402254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18</a:t>
            </a:fld>
            <a:endParaRPr lang="en-GB" dirty="0"/>
          </a:p>
        </p:txBody>
      </p:sp>
    </p:spTree>
    <p:extLst>
      <p:ext uri="{BB962C8B-B14F-4D97-AF65-F5344CB8AC3E}">
        <p14:creationId xmlns:p14="http://schemas.microsoft.com/office/powerpoint/2010/main" val="410536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 and kinaesthetic exercise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19</a:t>
            </a:fld>
            <a:endParaRPr lang="en-GB" dirty="0"/>
          </a:p>
        </p:txBody>
      </p:sp>
    </p:spTree>
    <p:extLst>
      <p:ext uri="{BB962C8B-B14F-4D97-AF65-F5344CB8AC3E}">
        <p14:creationId xmlns:p14="http://schemas.microsoft.com/office/powerpoint/2010/main" val="300249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53CEDB80-4913-4F5A-AE41-321DF21B29C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4E415588-1D02-4AA6-886A-472507B68472}" type="slidenum">
              <a:rPr lang="en-GB" altLang="en-US" smtClean="0">
                <a:cs typeface="Arial Unicode MS" charset="0"/>
              </a:rPr>
              <a:pPr>
                <a:spcBef>
                  <a:spcPct val="0"/>
                </a:spcBef>
                <a:buClrTx/>
                <a:buSzPct val="45000"/>
                <a:buFontTx/>
                <a:buNone/>
              </a:pPr>
              <a:t>2</a:t>
            </a:fld>
            <a:endParaRPr lang="en-GB" altLang="en-US" dirty="0">
              <a:cs typeface="Arial Unicode MS" charset="0"/>
            </a:endParaRPr>
          </a:p>
        </p:txBody>
      </p:sp>
      <p:sp>
        <p:nvSpPr>
          <p:cNvPr id="19459" name="Text Box 1">
            <a:extLst>
              <a:ext uri="{FF2B5EF4-FFF2-40B4-BE49-F238E27FC236}">
                <a16:creationId xmlns:a16="http://schemas.microsoft.com/office/drawing/2014/main" id="{7A8DC5C0-5010-406B-BC35-069070DA881D}"/>
              </a:ext>
            </a:extLst>
          </p:cNvPr>
          <p:cNvSpPr txBox="1">
            <a:spLocks noChangeArrowheads="1"/>
          </p:cNvSpPr>
          <p:nvPr/>
        </p:nvSpPr>
        <p:spPr bwMode="auto">
          <a:xfrm>
            <a:off x="3903820" y="9520238"/>
            <a:ext cx="298742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EC57CD-391B-4080-8DEB-6346D1075B17}"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2</a:t>
            </a:fld>
            <a:endParaRPr lang="en-GB" altLang="en-US" dirty="0">
              <a:latin typeface="Arial" panose="020B0604020202020204" pitchFamily="34" charset="0"/>
              <a:cs typeface="Arial" panose="020B0604020202020204" pitchFamily="34" charset="0"/>
            </a:endParaRPr>
          </a:p>
        </p:txBody>
      </p:sp>
      <p:sp>
        <p:nvSpPr>
          <p:cNvPr id="19460" name="Rectangle 2">
            <a:extLst>
              <a:ext uri="{FF2B5EF4-FFF2-40B4-BE49-F238E27FC236}">
                <a16:creationId xmlns:a16="http://schemas.microsoft.com/office/drawing/2014/main" id="{6B0B16A6-5745-4CBE-AE6E-17727D17A73F}"/>
              </a:ext>
            </a:extLst>
          </p:cNvPr>
          <p:cNvSpPr>
            <a:spLocks noGrp="1" noRot="1" noChangeAspect="1" noChangeArrowheads="1" noTextEdit="1"/>
          </p:cNvSpPr>
          <p:nvPr>
            <p:ph type="sldImg"/>
          </p:nvPr>
        </p:nvSpPr>
        <p:spPr>
          <a:xfrm>
            <a:off x="939800"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Rectangle 3">
            <a:extLst>
              <a:ext uri="{FF2B5EF4-FFF2-40B4-BE49-F238E27FC236}">
                <a16:creationId xmlns:a16="http://schemas.microsoft.com/office/drawing/2014/main" id="{C0383216-9698-4045-A655-95D0ED871CC3}"/>
              </a:ext>
            </a:extLst>
          </p:cNvPr>
          <p:cNvSpPr>
            <a:spLocks noGrp="1" noChangeArrowheads="1"/>
          </p:cNvSpPr>
          <p:nvPr>
            <p:ph type="body" idx="1"/>
          </p:nvPr>
        </p:nvSpPr>
        <p:spPr>
          <a:xfrm>
            <a:off x="689283" y="4762500"/>
            <a:ext cx="5514265"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1442602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a:solidFill>
                  <a:schemeClr val="tx1"/>
                </a:solidFill>
                <a:effectLst/>
                <a:latin typeface="Arial" charset="0"/>
                <a:ea typeface="+mn-ea"/>
                <a:cs typeface="+mn-cs"/>
              </a:rPr>
              <a:t> </a:t>
            </a:r>
          </a:p>
          <a:p>
            <a:r>
              <a:rPr lang="en-GB" sz="1200" kern="1200" dirty="0">
                <a:solidFill>
                  <a:schemeClr val="tx1"/>
                </a:solidFill>
                <a:effectLst/>
                <a:latin typeface="Arial" charset="0"/>
                <a:ea typeface="+mn-ea"/>
                <a:cs typeface="+mn-cs"/>
              </a:rPr>
              <a:t>End session 2  with a plenary discussion that reworks the initial question</a:t>
            </a:r>
          </a:p>
          <a:p>
            <a:r>
              <a:rPr lang="en-GB" sz="1200" kern="1200" dirty="0">
                <a:solidFill>
                  <a:schemeClr val="tx1"/>
                </a:solidFill>
                <a:effectLst/>
                <a:latin typeface="Arial" charset="0"/>
                <a:ea typeface="+mn-ea"/>
                <a:cs typeface="+mn-cs"/>
              </a:rPr>
              <a:t>“how does an understanding of health, development and well-being contribute to sustaining permanence?”</a:t>
            </a:r>
          </a:p>
          <a:p>
            <a:endParaRPr lang="en-GB" dirty="0"/>
          </a:p>
          <a:p>
            <a:pPr marL="0" indent="0" defTabSz="990478">
              <a:buFont typeface="Arial" panose="020B0604020202020204" pitchFamily="34" charset="0"/>
              <a:buNone/>
              <a:defRPr/>
            </a:pPr>
            <a:endParaRPr lang="en-GB" dirty="0"/>
          </a:p>
          <a:p>
            <a:pPr marL="185715" indent="-185715" defTabSz="990478">
              <a:buFont typeface="Arial" panose="020B0604020202020204" pitchFamily="34" charset="0"/>
              <a:buChar char="•"/>
              <a:defRPr/>
            </a:pPr>
            <a:endParaRPr lang="en-GB" dirty="0"/>
          </a:p>
          <a:p>
            <a:endParaRPr lang="en-GB" dirty="0"/>
          </a:p>
          <a:p>
            <a:pPr marL="680954" lvl="1" indent="-18571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20</a:t>
            </a:fld>
            <a:endParaRPr lang="en-GB" dirty="0"/>
          </a:p>
        </p:txBody>
      </p:sp>
    </p:spTree>
    <p:extLst>
      <p:ext uri="{BB962C8B-B14F-4D97-AF65-F5344CB8AC3E}">
        <p14:creationId xmlns:p14="http://schemas.microsoft.com/office/powerpoint/2010/main" val="171361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one</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21</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261112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Presentation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22</a:t>
            </a:fld>
            <a:endParaRPr lang="en-GB" dirty="0"/>
          </a:p>
        </p:txBody>
      </p:sp>
    </p:spTree>
    <p:extLst>
      <p:ext uri="{BB962C8B-B14F-4D97-AF65-F5344CB8AC3E}">
        <p14:creationId xmlns:p14="http://schemas.microsoft.com/office/powerpoint/2010/main" val="149255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Supports presentation  followed by pairs activity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23</a:t>
            </a:fld>
            <a:endParaRPr lang="en-GB" dirty="0"/>
          </a:p>
        </p:txBody>
      </p:sp>
    </p:spTree>
    <p:extLst>
      <p:ext uri="{BB962C8B-B14F-4D97-AF65-F5344CB8AC3E}">
        <p14:creationId xmlns:p14="http://schemas.microsoft.com/office/powerpoint/2010/main" val="2801110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Supports presentation followed by pairs activity in relation to participants’ case studies and plenary feedback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24</a:t>
            </a:fld>
            <a:endParaRPr lang="en-GB" dirty="0"/>
          </a:p>
        </p:txBody>
      </p:sp>
    </p:spTree>
    <p:extLst>
      <p:ext uri="{BB962C8B-B14F-4D97-AF65-F5344CB8AC3E}">
        <p14:creationId xmlns:p14="http://schemas.microsoft.com/office/powerpoint/2010/main" val="883160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Supports presentation followed by pairs activity in relation to participants’ case studies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25</a:t>
            </a:fld>
            <a:endParaRPr lang="en-GB" dirty="0"/>
          </a:p>
        </p:txBody>
      </p:sp>
    </p:spTree>
    <p:extLst>
      <p:ext uri="{BB962C8B-B14F-4D97-AF65-F5344CB8AC3E}">
        <p14:creationId xmlns:p14="http://schemas.microsoft.com/office/powerpoint/2010/main" val="284314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Supports pairs activity in relation to participants’ case studies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26</a:t>
            </a:fld>
            <a:endParaRPr lang="en-GB" dirty="0"/>
          </a:p>
        </p:txBody>
      </p:sp>
    </p:spTree>
    <p:extLst>
      <p:ext uri="{BB962C8B-B14F-4D97-AF65-F5344CB8AC3E}">
        <p14:creationId xmlns:p14="http://schemas.microsoft.com/office/powerpoint/2010/main" val="195779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marR="0" lvl="0" indent="0" algn="l" defTabSz="990478"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Supports pairs activity in relation to participants’ case studies </a:t>
            </a:r>
          </a:p>
          <a:p>
            <a:pPr marL="0" indent="0" defTabSz="990478">
              <a:buFont typeface="Arial" panose="020B0604020202020204" pitchFamily="34" charset="0"/>
              <a:buNone/>
              <a:defRPr/>
            </a:pPr>
            <a:endParaRPr lang="en-GB" dirty="0"/>
          </a:p>
          <a:p>
            <a:pPr marL="185715" indent="-185715">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27</a:t>
            </a:fld>
            <a:endParaRPr lang="en-GB" dirty="0"/>
          </a:p>
        </p:txBody>
      </p:sp>
    </p:spTree>
    <p:extLst>
      <p:ext uri="{BB962C8B-B14F-4D97-AF65-F5344CB8AC3E}">
        <p14:creationId xmlns:p14="http://schemas.microsoft.com/office/powerpoint/2010/main" val="267034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one</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28</a:t>
            </a:fld>
            <a:endParaRPr lang="en-GB" dirty="0"/>
          </a:p>
        </p:txBody>
      </p:sp>
    </p:spTree>
    <p:extLst>
      <p:ext uri="{BB962C8B-B14F-4D97-AF65-F5344CB8AC3E}">
        <p14:creationId xmlns:p14="http://schemas.microsoft.com/office/powerpoint/2010/main" val="212061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dirty="0"/>
              <a:t>Supports presentation and plenary</a:t>
            </a:r>
          </a:p>
          <a:p>
            <a:pPr defTabSz="990478">
              <a:defRPr/>
            </a:pPr>
            <a:endParaRPr lang="en-GB" dirty="0"/>
          </a:p>
          <a:p>
            <a:pPr defTabSz="990478">
              <a:defRPr/>
            </a:pPr>
            <a:endParaRPr lang="en-GB" dirty="0"/>
          </a:p>
          <a:p>
            <a:pPr defTabSz="990478">
              <a:defRPr/>
            </a:pPr>
            <a:endParaRPr lang="en-GB" dirty="0"/>
          </a:p>
          <a:p>
            <a:pPr defTabSz="990478">
              <a:defRPr/>
            </a:pPr>
            <a:endParaRPr lang="en-GB" dirty="0"/>
          </a:p>
          <a:p>
            <a:pPr defTabSz="990478">
              <a:defRPr/>
            </a:pPr>
            <a:endParaRPr lang="en-GB" dirty="0"/>
          </a:p>
          <a:p>
            <a:pPr defTabSz="990478">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29</a:t>
            </a:fld>
            <a:endParaRPr lang="en-GB" dirty="0"/>
          </a:p>
        </p:txBody>
      </p:sp>
    </p:spTree>
    <p:extLst>
      <p:ext uri="{BB962C8B-B14F-4D97-AF65-F5344CB8AC3E}">
        <p14:creationId xmlns:p14="http://schemas.microsoft.com/office/powerpoint/2010/main" val="12480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F74FEDDC-3B9C-4158-BD7C-CE89E371722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5pPr>
            <a:lvl6pPr marL="2723815"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6pPr>
            <a:lvl7pPr marL="3219054"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7pPr>
            <a:lvl8pPr marL="3714293"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8pPr>
            <a:lvl9pPr marL="4209532" indent="-247620" defTabSz="486642" eaLnBrk="0" fontAlgn="base" hangingPunct="0">
              <a:spcBef>
                <a:spcPct val="30000"/>
              </a:spcBef>
              <a:spcAft>
                <a:spcPct val="0"/>
              </a:spcAft>
              <a:buClr>
                <a:srgbClr val="000000"/>
              </a:buClr>
              <a:buSzPct val="100000"/>
              <a:buFont typeface="Times New Roman" panose="02020603050405020304" pitchFamily="18" charset="0"/>
              <a:tabLst>
                <a:tab pos="797885" algn="l"/>
                <a:tab pos="1597490" algn="l"/>
                <a:tab pos="2397095" algn="l"/>
                <a:tab pos="3196700" algn="l"/>
              </a:tabLst>
              <a:defRPr sz="1300">
                <a:solidFill>
                  <a:srgbClr val="000000"/>
                </a:solidFill>
                <a:latin typeface="Times New Roman" panose="02020603050405020304" pitchFamily="18" charset="0"/>
              </a:defRPr>
            </a:lvl9pPr>
          </a:lstStyle>
          <a:p>
            <a:pPr>
              <a:spcBef>
                <a:spcPct val="0"/>
              </a:spcBef>
              <a:buClrTx/>
              <a:buSzPct val="45000"/>
              <a:buFontTx/>
              <a:buNone/>
            </a:pPr>
            <a:fld id="{858AE194-B22D-4CFF-96BF-F787AF546897}" type="slidenum">
              <a:rPr lang="en-GB" altLang="en-US" smtClean="0">
                <a:cs typeface="Arial Unicode MS" charset="0"/>
              </a:rPr>
              <a:pPr>
                <a:spcBef>
                  <a:spcPct val="0"/>
                </a:spcBef>
                <a:buClrTx/>
                <a:buSzPct val="45000"/>
                <a:buFontTx/>
                <a:buNone/>
              </a:pPr>
              <a:t>3</a:t>
            </a:fld>
            <a:endParaRPr lang="en-GB" altLang="en-US" dirty="0">
              <a:cs typeface="Arial Unicode MS" charset="0"/>
            </a:endParaRPr>
          </a:p>
        </p:txBody>
      </p:sp>
      <p:sp>
        <p:nvSpPr>
          <p:cNvPr id="21507" name="Rectangle 1">
            <a:extLst>
              <a:ext uri="{FF2B5EF4-FFF2-40B4-BE49-F238E27FC236}">
                <a16:creationId xmlns:a16="http://schemas.microsoft.com/office/drawing/2014/main" id="{A0362B96-F04F-4A4C-8DAE-277F9015660B}"/>
              </a:ext>
            </a:extLst>
          </p:cNvPr>
          <p:cNvSpPr>
            <a:spLocks noGrp="1" noRot="1" noChangeAspect="1" noChangeArrowheads="1" noTextEdit="1"/>
          </p:cNvSpPr>
          <p:nvPr>
            <p:ph type="sldImg"/>
          </p:nvPr>
        </p:nvSpPr>
        <p:spPr>
          <a:xfrm>
            <a:off x="763588" y="842963"/>
            <a:ext cx="5608637" cy="42068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E09DF241-29C8-4965-A695-65270B8DDEB4}"/>
              </a:ext>
            </a:extLst>
          </p:cNvPr>
          <p:cNvSpPr>
            <a:spLocks noGrp="1" noChangeArrowheads="1"/>
          </p:cNvSpPr>
          <p:nvPr>
            <p:ph type="body" idx="1"/>
          </p:nvPr>
        </p:nvSpPr>
        <p:spPr>
          <a:xfrm>
            <a:off x="713536" y="5330528"/>
            <a:ext cx="5708286" cy="504801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dirty="0"/>
              <a:t>Presentation</a:t>
            </a:r>
            <a:endParaRPr lang="en-US" altLang="en-US" dirty="0"/>
          </a:p>
        </p:txBody>
      </p:sp>
    </p:spTree>
    <p:extLst>
      <p:ext uri="{BB962C8B-B14F-4D97-AF65-F5344CB8AC3E}">
        <p14:creationId xmlns:p14="http://schemas.microsoft.com/office/powerpoint/2010/main" val="794194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discussion in small groups</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30</a:t>
            </a:fld>
            <a:endParaRPr lang="en-GB" dirty="0"/>
          </a:p>
        </p:txBody>
      </p:sp>
    </p:spTree>
    <p:extLst>
      <p:ext uri="{BB962C8B-B14F-4D97-AF65-F5344CB8AC3E}">
        <p14:creationId xmlns:p14="http://schemas.microsoft.com/office/powerpoint/2010/main" val="56219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Arial" charset="0"/>
                <a:ea typeface="+mn-ea"/>
                <a:cs typeface="+mn-cs"/>
              </a:rPr>
              <a:t>Present the ‘professional component’ ‘map’ - a systemic model with domains and dimensions relating to the professional component</a:t>
            </a:r>
          </a:p>
          <a:p>
            <a:r>
              <a:rPr lang="en-GB" sz="1200" kern="1200" dirty="0">
                <a:solidFill>
                  <a:schemeClr val="tx1"/>
                </a:solidFill>
                <a:effectLst/>
                <a:latin typeface="Arial" charset="0"/>
                <a:ea typeface="+mn-ea"/>
                <a:cs typeface="+mn-cs"/>
              </a:rPr>
              <a:t> </a:t>
            </a:r>
          </a:p>
          <a:p>
            <a:pPr lvl="0"/>
            <a:r>
              <a:rPr lang="en-GB" sz="1200" kern="1200" dirty="0">
                <a:solidFill>
                  <a:schemeClr val="tx1"/>
                </a:solidFill>
                <a:effectLst/>
                <a:latin typeface="Arial" charset="0"/>
                <a:ea typeface="+mn-ea"/>
                <a:cs typeface="+mn-cs"/>
              </a:rPr>
              <a:t>Ask participants to think about the  professional component map and how it relates to  the ‘delicate balance’ model  </a:t>
            </a:r>
          </a:p>
          <a:p>
            <a:pPr lvl="0"/>
            <a:r>
              <a:rPr lang="en-GB" sz="1200" kern="1200" dirty="0">
                <a:solidFill>
                  <a:schemeClr val="tx1"/>
                </a:solidFill>
                <a:effectLst/>
                <a:latin typeface="Arial" charset="0"/>
                <a:ea typeface="+mn-ea"/>
                <a:cs typeface="+mn-cs"/>
              </a:rPr>
              <a:t>Highlight and give examples of how the dimensions within each domain are frequently identified as in deficit in Serious Case Reviews and public enquiries…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31</a:t>
            </a:fld>
            <a:endParaRPr lang="en-GB" dirty="0"/>
          </a:p>
        </p:txBody>
      </p:sp>
    </p:spTree>
    <p:extLst>
      <p:ext uri="{BB962C8B-B14F-4D97-AF65-F5344CB8AC3E}">
        <p14:creationId xmlns:p14="http://schemas.microsoft.com/office/powerpoint/2010/main" val="423958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32</a:t>
            </a:fld>
            <a:endParaRPr lang="en-GB" dirty="0"/>
          </a:p>
        </p:txBody>
      </p:sp>
    </p:spTree>
    <p:extLst>
      <p:ext uri="{BB962C8B-B14F-4D97-AF65-F5344CB8AC3E}">
        <p14:creationId xmlns:p14="http://schemas.microsoft.com/office/powerpoint/2010/main" val="3706261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33</a:t>
            </a:fld>
            <a:endParaRPr lang="en-GB" dirty="0"/>
          </a:p>
        </p:txBody>
      </p:sp>
    </p:spTree>
    <p:extLst>
      <p:ext uri="{BB962C8B-B14F-4D97-AF65-F5344CB8AC3E}">
        <p14:creationId xmlns:p14="http://schemas.microsoft.com/office/powerpoint/2010/main" val="1543118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34</a:t>
            </a:fld>
            <a:endParaRPr lang="en-GB" dirty="0"/>
          </a:p>
        </p:txBody>
      </p:sp>
    </p:spTree>
    <p:extLst>
      <p:ext uri="{BB962C8B-B14F-4D97-AF65-F5344CB8AC3E}">
        <p14:creationId xmlns:p14="http://schemas.microsoft.com/office/powerpoint/2010/main" val="3997306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35</a:t>
            </a:fld>
            <a:endParaRPr lang="en-GB" dirty="0"/>
          </a:p>
        </p:txBody>
      </p:sp>
    </p:spTree>
    <p:extLst>
      <p:ext uri="{BB962C8B-B14F-4D97-AF65-F5344CB8AC3E}">
        <p14:creationId xmlns:p14="http://schemas.microsoft.com/office/powerpoint/2010/main" val="351951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a:t>
            </a:fld>
            <a:endParaRPr lang="en-GB"/>
          </a:p>
        </p:txBody>
      </p:sp>
    </p:spTree>
    <p:extLst>
      <p:ext uri="{BB962C8B-B14F-4D97-AF65-F5344CB8AC3E}">
        <p14:creationId xmlns:p14="http://schemas.microsoft.com/office/powerpoint/2010/main" val="177462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a:t>
            </a:r>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5</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66156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small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a:t>
            </a:fld>
            <a:endParaRPr lang="en-GB" dirty="0"/>
          </a:p>
        </p:txBody>
      </p:sp>
    </p:spTree>
    <p:extLst>
      <p:ext uri="{BB962C8B-B14F-4D97-AF65-F5344CB8AC3E}">
        <p14:creationId xmlns:p14="http://schemas.microsoft.com/office/powerpoint/2010/main" val="114207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7</a:t>
            </a:fld>
            <a:endParaRPr lang="en-GB" dirty="0"/>
          </a:p>
        </p:txBody>
      </p:sp>
    </p:spTree>
    <p:extLst>
      <p:ext uri="{BB962C8B-B14F-4D97-AF65-F5344CB8AC3E}">
        <p14:creationId xmlns:p14="http://schemas.microsoft.com/office/powerpoint/2010/main" val="409724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individual  reflection and writing task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8</a:t>
            </a:fld>
            <a:endParaRPr lang="en-GB" dirty="0"/>
          </a:p>
        </p:txBody>
      </p:sp>
    </p:spTree>
    <p:extLst>
      <p:ext uri="{BB962C8B-B14F-4D97-AF65-F5344CB8AC3E}">
        <p14:creationId xmlns:p14="http://schemas.microsoft.com/office/powerpoint/2010/main" val="309272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Supports large group exercise</a:t>
            </a:r>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9</a:t>
            </a:fld>
            <a:endParaRPr lang="en-GB" dirty="0"/>
          </a:p>
        </p:txBody>
      </p:sp>
    </p:spTree>
    <p:extLst>
      <p:ext uri="{BB962C8B-B14F-4D97-AF65-F5344CB8AC3E}">
        <p14:creationId xmlns:p14="http://schemas.microsoft.com/office/powerpoint/2010/main" val="275535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312037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112193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40425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219856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141222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193816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36731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44771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261555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270391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839D75-D81F-4322-9FDF-4A28BAB845BB}" type="datetimeFigureOut">
              <a:rPr lang="en-GB" smtClean="0"/>
              <a:t>29/11/2017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2ADEE72-03C2-4C6F-8113-EE4AAE9E92F9}" type="slidenum">
              <a:rPr lang="en-GB" smtClean="0"/>
              <a:t>‹#›</a:t>
            </a:fld>
            <a:endParaRPr lang="en-GB" dirty="0"/>
          </a:p>
        </p:txBody>
      </p:sp>
    </p:spTree>
    <p:extLst>
      <p:ext uri="{BB962C8B-B14F-4D97-AF65-F5344CB8AC3E}">
        <p14:creationId xmlns:p14="http://schemas.microsoft.com/office/powerpoint/2010/main" val="106586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39D75-D81F-4322-9FDF-4A28BAB845BB}" type="datetimeFigureOut">
              <a:rPr lang="en-GB" smtClean="0"/>
              <a:t>29/11/2017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DEE72-03C2-4C6F-8113-EE4AAE9E92F9}" type="slidenum">
              <a:rPr lang="en-GB" smtClean="0"/>
              <a:t>‹#›</a:t>
            </a:fld>
            <a:endParaRPr lang="en-GB" dirty="0"/>
          </a:p>
        </p:txBody>
      </p:sp>
    </p:spTree>
    <p:extLst>
      <p:ext uri="{BB962C8B-B14F-4D97-AF65-F5344CB8AC3E}">
        <p14:creationId xmlns:p14="http://schemas.microsoft.com/office/powerpoint/2010/main" val="77218516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amp;ehk=WQiBkKWMPwZ2ONJ5L1E1jg&amp;r=0&amp;pid=OfficeInsert"/><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michael-hudson.com/2016/07/socrates-debt-and-the-cyclical-rise-and-fall-of-societi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1349DB15-5700-47DA-B89A-5361AF6D4A5A}"/>
              </a:ext>
            </a:extLst>
          </p:cNvPr>
          <p:cNvSpPr>
            <a:spLocks noChangeArrowheads="1"/>
          </p:cNvSpPr>
          <p:nvPr/>
        </p:nvSpPr>
        <p:spPr bwMode="auto">
          <a:xfrm>
            <a:off x="685800" y="3429000"/>
            <a:ext cx="7772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9pPr>
          </a:lstStyle>
          <a:p>
            <a:pPr algn="ctr" eaLnBrk="1" hangingPunct="1">
              <a:spcBef>
                <a:spcPts val="700"/>
              </a:spcBef>
              <a:buClrTx/>
              <a:buFontTx/>
              <a:buNone/>
            </a:pPr>
            <a:endParaRPr lang="en-GB" altLang="en-US" sz="3600" b="1" i="1" dirty="0">
              <a:solidFill>
                <a:srgbClr val="993366"/>
              </a:solidFill>
              <a:cs typeface="Arial" panose="020B0604020202020204" pitchFamily="34" charset="0"/>
            </a:endParaRPr>
          </a:p>
          <a:p>
            <a:pPr algn="ctr" eaLnBrk="1" hangingPunct="1">
              <a:spcBef>
                <a:spcPts val="700"/>
              </a:spcBef>
              <a:buClrTx/>
              <a:buFontTx/>
              <a:buNone/>
            </a:pPr>
            <a:r>
              <a:rPr lang="en-GB" altLang="en-US" sz="3600" b="1" dirty="0">
                <a:cs typeface="Arial" panose="020B0604020202020204" pitchFamily="34" charset="0"/>
              </a:rPr>
              <a:t>Sustaining Permanence</a:t>
            </a:r>
          </a:p>
        </p:txBody>
      </p:sp>
      <p:sp>
        <p:nvSpPr>
          <p:cNvPr id="15363" name="Text Box 2">
            <a:extLst>
              <a:ext uri="{FF2B5EF4-FFF2-40B4-BE49-F238E27FC236}">
                <a16:creationId xmlns:a16="http://schemas.microsoft.com/office/drawing/2014/main" id="{0C2D515B-F7A5-4EC0-B899-4F0024FA572D}"/>
              </a:ext>
            </a:extLst>
          </p:cNvPr>
          <p:cNvSpPr txBox="1">
            <a:spLocks noChangeArrowheads="1"/>
          </p:cNvSpPr>
          <p:nvPr/>
        </p:nvSpPr>
        <p:spPr bwMode="auto">
          <a:xfrm>
            <a:off x="971550" y="1052513"/>
            <a:ext cx="7772400"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4400" b="1" dirty="0">
                <a:solidFill>
                  <a:srgbClr val="000000"/>
                </a:solidFill>
                <a:cs typeface="Arial" panose="020B0604020202020204" pitchFamily="34" charset="0"/>
              </a:rPr>
              <a:t>Achieving Permanence</a:t>
            </a:r>
          </a:p>
          <a:p>
            <a:pPr algn="ctr" eaLnBrk="1" hangingPunct="1">
              <a:spcBef>
                <a:spcPct val="0"/>
              </a:spcBef>
              <a:buClrTx/>
              <a:buSzPct val="100000"/>
              <a:buFontTx/>
              <a:buNone/>
            </a:pPr>
            <a:r>
              <a:rPr lang="en-GB" altLang="en-US" sz="4400" b="1" dirty="0">
                <a:solidFill>
                  <a:srgbClr val="000000"/>
                </a:solidFill>
                <a:cs typeface="Arial" panose="020B0604020202020204" pitchFamily="34" charset="0"/>
              </a:rPr>
              <a:t>Workshop Four</a:t>
            </a:r>
            <a:br>
              <a:rPr lang="en-GB" altLang="en-US" sz="4400" b="1" dirty="0">
                <a:solidFill>
                  <a:srgbClr val="000000"/>
                </a:solidFill>
                <a:cs typeface="Arial" panose="020B0604020202020204" pitchFamily="34" charset="0"/>
              </a:rPr>
            </a:br>
            <a:endParaRPr lang="en-GB" altLang="en-US" sz="4400" b="1" dirty="0">
              <a:solidFill>
                <a:srgbClr val="000000"/>
              </a:solidFill>
              <a:cs typeface="Arial" panose="020B0604020202020204" pitchFamily="34" charset="0"/>
            </a:endParaRPr>
          </a:p>
        </p:txBody>
      </p:sp>
    </p:spTree>
    <p:extLst>
      <p:ext uri="{BB962C8B-B14F-4D97-AF65-F5344CB8AC3E}">
        <p14:creationId xmlns:p14="http://schemas.microsoft.com/office/powerpoint/2010/main" val="82692256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943370-02A0-4749-9598-4982B8E2FFE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512" y="188640"/>
            <a:ext cx="8964488" cy="6192687"/>
          </a:xfrm>
        </p:spPr>
      </p:pic>
      <p:sp>
        <p:nvSpPr>
          <p:cNvPr id="6" name="TextBox 5">
            <a:extLst>
              <a:ext uri="{FF2B5EF4-FFF2-40B4-BE49-F238E27FC236}">
                <a16:creationId xmlns:a16="http://schemas.microsoft.com/office/drawing/2014/main" id="{06E33D03-FECB-4B36-8B53-938F91E27DB8}"/>
              </a:ext>
            </a:extLst>
          </p:cNvPr>
          <p:cNvSpPr txBox="1"/>
          <p:nvPr/>
        </p:nvSpPr>
        <p:spPr>
          <a:xfrm>
            <a:off x="755576" y="6381328"/>
            <a:ext cx="532859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michael-hudson.com/2016/07/socrates-debt-and-the-cyclical-rise-and-fall-of-societies/"/>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33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generated with high confidence">
            <a:extLst>
              <a:ext uri="{FF2B5EF4-FFF2-40B4-BE49-F238E27FC236}">
                <a16:creationId xmlns:a16="http://schemas.microsoft.com/office/drawing/2014/main" id="{8F8EA730-C60B-42DF-878A-69DD6F34C418}"/>
              </a:ext>
            </a:extLst>
          </p:cNvPr>
          <p:cNvPicPr>
            <a:picLocks noChangeAspect="1"/>
          </p:cNvPicPr>
          <p:nvPr/>
        </p:nvPicPr>
        <p:blipFill rotWithShape="1">
          <a:blip r:embed="rId4"/>
          <a:srcRect l="40550" t="22643" r="14563" b="16384"/>
          <a:stretch/>
        </p:blipFill>
        <p:spPr>
          <a:xfrm>
            <a:off x="5652120" y="885562"/>
            <a:ext cx="3168352" cy="2750403"/>
          </a:xfrm>
          <a:prstGeom prst="rect">
            <a:avLst/>
          </a:prstGeom>
          <a:solidFill>
            <a:schemeClr val="accent4">
              <a:lumMod val="20000"/>
              <a:lumOff val="80000"/>
            </a:schemeClr>
          </a:solidFill>
        </p:spPr>
      </p:pic>
      <p:sp>
        <p:nvSpPr>
          <p:cNvPr id="5" name="Rectangle 4">
            <a:extLst>
              <a:ext uri="{FF2B5EF4-FFF2-40B4-BE49-F238E27FC236}">
                <a16:creationId xmlns:a16="http://schemas.microsoft.com/office/drawing/2014/main" id="{254AD00E-AFC6-47E6-B9D0-D7E021C2700D}"/>
              </a:ext>
            </a:extLst>
          </p:cNvPr>
          <p:cNvSpPr/>
          <p:nvPr/>
        </p:nvSpPr>
        <p:spPr>
          <a:xfrm>
            <a:off x="4109084" y="3377308"/>
            <a:ext cx="4711388" cy="923330"/>
          </a:xfrm>
          <a:prstGeom prst="rect">
            <a:avLst/>
          </a:prstGeom>
        </p:spPr>
        <p:txBody>
          <a:bodyPr wrap="square">
            <a:spAutoFit/>
          </a:bodyPr>
          <a:lstStyle/>
          <a:p>
            <a:r>
              <a:rPr lang="en-GB" sz="5400" b="1" dirty="0">
                <a:ln w="12700" cmpd="sng">
                  <a:solidFill>
                    <a:schemeClr val="accent4"/>
                  </a:solidFill>
                  <a:prstDash val="solid"/>
                </a:ln>
                <a:solidFill>
                  <a:srgbClr val="A73396"/>
                </a:solidFill>
                <a:latin typeface="Arial" panose="020B0604020202020204" pitchFamily="34" charset="0"/>
                <a:cs typeface="Arial" panose="020B0604020202020204" pitchFamily="34" charset="0"/>
              </a:rPr>
              <a:t>YOUR  PLAN</a:t>
            </a:r>
          </a:p>
        </p:txBody>
      </p:sp>
      <p:graphicFrame>
        <p:nvGraphicFramePr>
          <p:cNvPr id="6" name="Object 2">
            <a:extLst>
              <a:ext uri="{FF2B5EF4-FFF2-40B4-BE49-F238E27FC236}">
                <a16:creationId xmlns:a16="http://schemas.microsoft.com/office/drawing/2014/main" id="{CCDC97B8-0C0F-4BA8-B23E-90C49D30AE3A}"/>
              </a:ext>
            </a:extLst>
          </p:cNvPr>
          <p:cNvGraphicFramePr>
            <a:graphicFrameLocks noGrp="1" noChangeAspect="1"/>
          </p:cNvGraphicFramePr>
          <p:nvPr>
            <p:ph idx="1"/>
            <p:extLst>
              <p:ext uri="{D42A27DB-BD31-4B8C-83A1-F6EECF244321}">
                <p14:modId xmlns:p14="http://schemas.microsoft.com/office/powerpoint/2010/main" val="647607327"/>
              </p:ext>
            </p:extLst>
          </p:nvPr>
        </p:nvGraphicFramePr>
        <p:xfrm>
          <a:off x="3491880" y="4229507"/>
          <a:ext cx="3096344" cy="2655877"/>
        </p:xfrm>
        <a:graphic>
          <a:graphicData uri="http://schemas.openxmlformats.org/presentationml/2006/ole">
            <mc:AlternateContent xmlns:mc="http://schemas.openxmlformats.org/markup-compatibility/2006">
              <mc:Choice xmlns:v="urn:schemas-microsoft-com:vml" Requires="v">
                <p:oleObj spid="_x0000_s1029" name="PaperPort Document" r:id="rId5" imgW="7520940" imgH="6451092" progId="Paper.Document">
                  <p:embed/>
                </p:oleObj>
              </mc:Choice>
              <mc:Fallback>
                <p:oleObj name="PaperPort Document" r:id="rId5" imgW="7520940" imgH="6451092" progId="Paper.Document">
                  <p:embed/>
                  <p:pic>
                    <p:nvPicPr>
                      <p:cNvPr id="6" name="Object 2">
                        <a:extLst>
                          <a:ext uri="{FF2B5EF4-FFF2-40B4-BE49-F238E27FC236}">
                            <a16:creationId xmlns:a16="http://schemas.microsoft.com/office/drawing/2014/main" id="{CCDC97B8-0C0F-4BA8-B23E-90C49D30A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4229507"/>
                        <a:ext cx="3096344" cy="2655877"/>
                      </a:xfrm>
                      <a:prstGeom prst="rect">
                        <a:avLst/>
                      </a:prstGeom>
                      <a:noFill/>
                      <a:ln>
                        <a:noFill/>
                      </a:ln>
                      <a:effectLst/>
                      <a:extLst/>
                    </p:spPr>
                  </p:pic>
                </p:oleObj>
              </mc:Fallback>
            </mc:AlternateContent>
          </a:graphicData>
        </a:graphic>
      </p:graphicFrame>
      <p:sp>
        <p:nvSpPr>
          <p:cNvPr id="7" name="Explosion: 14 Points 6">
            <a:extLst>
              <a:ext uri="{FF2B5EF4-FFF2-40B4-BE49-F238E27FC236}">
                <a16:creationId xmlns:a16="http://schemas.microsoft.com/office/drawing/2014/main" id="{FAD96E2B-DA84-4B8F-B70E-BA30611E7A30}"/>
              </a:ext>
            </a:extLst>
          </p:cNvPr>
          <p:cNvSpPr/>
          <p:nvPr/>
        </p:nvSpPr>
        <p:spPr>
          <a:xfrm>
            <a:off x="457201" y="1166863"/>
            <a:ext cx="3651884" cy="3918321"/>
          </a:xfrm>
          <a:prstGeom prst="irregularSeal2">
            <a:avLst/>
          </a:prstGeom>
          <a:solidFill>
            <a:srgbClr val="AF83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CRITICAL THEMES AND ISSUES</a:t>
            </a:r>
          </a:p>
        </p:txBody>
      </p:sp>
      <p:sp>
        <p:nvSpPr>
          <p:cNvPr id="2" name="Title 1">
            <a:extLst>
              <a:ext uri="{FF2B5EF4-FFF2-40B4-BE49-F238E27FC236}">
                <a16:creationId xmlns:a16="http://schemas.microsoft.com/office/drawing/2014/main" id="{EE5A688D-75CF-426D-9C60-244311C576A4}"/>
              </a:ext>
            </a:extLst>
          </p:cNvPr>
          <p:cNvSpPr>
            <a:spLocks noGrp="1"/>
          </p:cNvSpPr>
          <p:nvPr>
            <p:ph type="title"/>
          </p:nvPr>
        </p:nvSpPr>
        <p:spPr>
          <a:xfrm>
            <a:off x="457200" y="274638"/>
            <a:ext cx="8229600" cy="634082"/>
          </a:xfrm>
        </p:spPr>
        <p:txBody>
          <a:bodyPr>
            <a:noAutofit/>
          </a:bodyPr>
          <a:lstStyle/>
          <a:p>
            <a:r>
              <a:rPr lang="en-GB" sz="4800" b="1" dirty="0">
                <a:latin typeface="Arial" panose="020B0604020202020204" pitchFamily="34" charset="0"/>
                <a:cs typeface="Arial" panose="020B0604020202020204" pitchFamily="34" charset="0"/>
              </a:rPr>
              <a:t>The story so far…</a:t>
            </a:r>
            <a:endParaRPr lang="en-GB" sz="4800" b="1" dirty="0"/>
          </a:p>
        </p:txBody>
      </p:sp>
    </p:spTree>
    <p:extLst>
      <p:ext uri="{BB962C8B-B14F-4D97-AF65-F5344CB8AC3E}">
        <p14:creationId xmlns:p14="http://schemas.microsoft.com/office/powerpoint/2010/main" val="193837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763B-22F4-421C-8338-51082C773515}"/>
              </a:ext>
            </a:extLst>
          </p:cNvPr>
          <p:cNvSpPr>
            <a:spLocks noGrp="1"/>
          </p:cNvSpPr>
          <p:nvPr>
            <p:ph sz="half" idx="2"/>
          </p:nvPr>
        </p:nvSpPr>
        <p:spPr>
          <a:xfrm>
            <a:off x="457200" y="404664"/>
            <a:ext cx="4040188" cy="5721499"/>
          </a:xfrm>
        </p:spPr>
        <p:txBody>
          <a:bodyPr>
            <a:noAutofit/>
          </a:bodyPr>
          <a:lstStyle/>
          <a:p>
            <a:pPr lvl="0"/>
            <a:r>
              <a:rPr lang="en-GB" sz="2800" dirty="0">
                <a:latin typeface="Arial" panose="020B0604020202020204" pitchFamily="34" charset="0"/>
                <a:cs typeface="Arial" panose="020B0604020202020204" pitchFamily="34" charset="0"/>
              </a:rPr>
              <a:t>How can you work effectively with children/young adults to sustain permanence?</a:t>
            </a:r>
          </a:p>
          <a:p>
            <a:pPr lvl="0"/>
            <a:r>
              <a:rPr lang="en-GB" sz="2800" dirty="0">
                <a:latin typeface="Arial" panose="020B0604020202020204" pitchFamily="34" charset="0"/>
                <a:cs typeface="Arial" panose="020B0604020202020204" pitchFamily="34" charset="0"/>
              </a:rPr>
              <a:t>How can you work effectively with  carers, parents and families to sustain permanence?</a:t>
            </a:r>
          </a:p>
          <a:p>
            <a:pPr lvl="0"/>
            <a:r>
              <a:rPr lang="en-GB" sz="2800" dirty="0">
                <a:latin typeface="Arial" panose="020B0604020202020204" pitchFamily="34" charset="0"/>
                <a:cs typeface="Arial" panose="020B0604020202020204" pitchFamily="34" charset="0"/>
              </a:rPr>
              <a:t>How can you work effectively with others to sustain permanence? </a:t>
            </a:r>
          </a:p>
          <a:p>
            <a:pPr marL="0" indent="0">
              <a:buNone/>
            </a:pPr>
            <a:endParaRPr lang="en-GB" sz="2800" dirty="0"/>
          </a:p>
        </p:txBody>
      </p:sp>
      <p:graphicFrame>
        <p:nvGraphicFramePr>
          <p:cNvPr id="7" name="Content Placeholder 6">
            <a:extLst>
              <a:ext uri="{FF2B5EF4-FFF2-40B4-BE49-F238E27FC236}">
                <a16:creationId xmlns:a16="http://schemas.microsoft.com/office/drawing/2014/main" id="{3E8D8108-7EE4-4316-BCAC-731CC126C014}"/>
              </a:ext>
            </a:extLst>
          </p:cNvPr>
          <p:cNvGraphicFramePr>
            <a:graphicFrameLocks noGrp="1"/>
          </p:cNvGraphicFramePr>
          <p:nvPr>
            <p:ph sz="quarter" idx="4"/>
            <p:extLst>
              <p:ext uri="{D42A27DB-BD31-4B8C-83A1-F6EECF244321}">
                <p14:modId xmlns:p14="http://schemas.microsoft.com/office/powerpoint/2010/main" val="3745718596"/>
              </p:ext>
            </p:extLst>
          </p:nvPr>
        </p:nvGraphicFramePr>
        <p:xfrm>
          <a:off x="4504082" y="116632"/>
          <a:ext cx="4319463"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67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685800" y="1052736"/>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Two </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501008"/>
            <a:ext cx="7990656" cy="1752600"/>
          </a:xfrm>
        </p:spPr>
        <p:txBody>
          <a:bodyPr>
            <a:noAutofit/>
          </a:bodyPr>
          <a:lstStyle/>
          <a:p>
            <a:r>
              <a:rPr lang="en-GB" altLang="en-US" sz="3600" b="1" dirty="0">
                <a:solidFill>
                  <a:schemeClr val="tx1"/>
                </a:solidFill>
                <a:latin typeface="Arial" panose="020B0604020202020204" pitchFamily="34" charset="0"/>
                <a:cs typeface="Arial" panose="020B0604020202020204" pitchFamily="34" charset="0"/>
              </a:rPr>
              <a:t>Health, </a:t>
            </a:r>
          </a:p>
          <a:p>
            <a:r>
              <a:rPr lang="en-GB" altLang="en-US" sz="3600" b="1" dirty="0">
                <a:solidFill>
                  <a:schemeClr val="tx1"/>
                </a:solidFill>
                <a:latin typeface="Arial" panose="020B0604020202020204" pitchFamily="34" charset="0"/>
                <a:cs typeface="Arial" panose="020B0604020202020204" pitchFamily="34" charset="0"/>
              </a:rPr>
              <a:t>Development </a:t>
            </a:r>
          </a:p>
          <a:p>
            <a:r>
              <a:rPr lang="en-GB" altLang="en-US" sz="3600" b="1" dirty="0">
                <a:solidFill>
                  <a:schemeClr val="tx1"/>
                </a:solidFill>
                <a:latin typeface="Arial" panose="020B0604020202020204" pitchFamily="34" charset="0"/>
                <a:cs typeface="Arial" panose="020B0604020202020204" pitchFamily="34" charset="0"/>
              </a:rPr>
              <a:t>and </a:t>
            </a:r>
          </a:p>
          <a:p>
            <a:r>
              <a:rPr lang="en-GB" altLang="en-US" sz="3600" b="1" dirty="0">
                <a:solidFill>
                  <a:schemeClr val="tx1"/>
                </a:solidFill>
                <a:latin typeface="Arial" panose="020B0604020202020204" pitchFamily="34" charset="0"/>
                <a:cs typeface="Arial" panose="020B0604020202020204" pitchFamily="34" charset="0"/>
              </a:rPr>
              <a:t>Well-being</a:t>
            </a:r>
          </a:p>
        </p:txBody>
      </p:sp>
    </p:spTree>
    <p:extLst>
      <p:ext uri="{BB962C8B-B14F-4D97-AF65-F5344CB8AC3E}">
        <p14:creationId xmlns:p14="http://schemas.microsoft.com/office/powerpoint/2010/main" val="321811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C10C-1042-4706-B3FC-6E99DCDE6C9B}"/>
              </a:ext>
            </a:extLst>
          </p:cNvPr>
          <p:cNvSpPr>
            <a:spLocks noGrp="1"/>
          </p:cNvSpPr>
          <p:nvPr>
            <p:ph type="title"/>
          </p:nvPr>
        </p:nvSpPr>
        <p:spPr>
          <a:xfrm>
            <a:off x="461493" y="764704"/>
            <a:ext cx="4038500" cy="5254877"/>
          </a:xfrm>
        </p:spPr>
        <p:txBody>
          <a:bodyPr>
            <a:noAutofit/>
          </a:bodyPr>
          <a:lstStyle/>
          <a:p>
            <a:pPr algn="l"/>
            <a:r>
              <a:rPr lang="en-GB" sz="3200" dirty="0">
                <a:latin typeface="Arial" panose="020B0604020202020204" pitchFamily="34" charset="0"/>
                <a:cs typeface="Arial" panose="020B0604020202020204" pitchFamily="34" charset="0"/>
              </a:rPr>
              <a:t>Why is understanding the child/young adult’s health, development and well-being so important in sustaining permanence?</a:t>
            </a:r>
          </a:p>
        </p:txBody>
      </p:sp>
      <p:sp>
        <p:nvSpPr>
          <p:cNvPr id="5" name="Rectangle 4">
            <a:extLst>
              <a:ext uri="{FF2B5EF4-FFF2-40B4-BE49-F238E27FC236}">
                <a16:creationId xmlns:a16="http://schemas.microsoft.com/office/drawing/2014/main" id="{C64B72E8-AD20-4D78-86AE-049DF2ED9358}"/>
              </a:ext>
            </a:extLst>
          </p:cNvPr>
          <p:cNvSpPr/>
          <p:nvPr/>
        </p:nvSpPr>
        <p:spPr>
          <a:xfrm>
            <a:off x="323528" y="2060848"/>
            <a:ext cx="8260890" cy="2800767"/>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‘Assess the child’s current and future needs…</a:t>
            </a:r>
          </a:p>
          <a:p>
            <a:pPr algn="just"/>
            <a:endParaRPr lang="en-GB" sz="8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Draw on the views of those who have knowledge and experience of the child…  </a:t>
            </a:r>
          </a:p>
          <a:p>
            <a:pPr algn="just"/>
            <a:endParaRPr lang="en-GB" sz="8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Assess the impact of trauma, abuse, neglect, separation and loss on a child’s development…’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graphicFrame>
        <p:nvGraphicFramePr>
          <p:cNvPr id="7" name="Diagram 6">
            <a:extLst>
              <a:ext uri="{FF2B5EF4-FFF2-40B4-BE49-F238E27FC236}">
                <a16:creationId xmlns:a16="http://schemas.microsoft.com/office/drawing/2014/main" id="{37CB4A9A-FFF6-4B0A-A17C-B2F5A7ED5E65}"/>
              </a:ext>
            </a:extLst>
          </p:cNvPr>
          <p:cNvGraphicFramePr/>
          <p:nvPr>
            <p:extLst>
              <p:ext uri="{D42A27DB-BD31-4B8C-83A1-F6EECF244321}">
                <p14:modId xmlns:p14="http://schemas.microsoft.com/office/powerpoint/2010/main" val="3654103035"/>
              </p:ext>
            </p:extLst>
          </p:nvPr>
        </p:nvGraphicFramePr>
        <p:xfrm>
          <a:off x="4824027" y="1955581"/>
          <a:ext cx="39604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6260242-321E-4A77-A855-E66E62DB1563}"/>
              </a:ext>
            </a:extLst>
          </p:cNvPr>
          <p:cNvSpPr txBox="1"/>
          <p:nvPr/>
        </p:nvSpPr>
        <p:spPr>
          <a:xfrm>
            <a:off x="4932040" y="1052736"/>
            <a:ext cx="3849131" cy="584775"/>
          </a:xfrm>
          <a:prstGeom prst="rect">
            <a:avLst/>
          </a:prstGeom>
          <a:noFill/>
        </p:spPr>
        <p:txBody>
          <a:bodyPr wrap="none" rtlCol="0">
            <a:spAutoFit/>
          </a:bodyPr>
          <a:lstStyle/>
          <a:p>
            <a:pPr algn="ctr"/>
            <a:r>
              <a:rPr lang="en-GB" sz="3200" b="1" dirty="0">
                <a:solidFill>
                  <a:srgbClr val="6A205F"/>
                </a:solidFill>
                <a:latin typeface="Arial" panose="020B0604020202020204" pitchFamily="34" charset="0"/>
                <a:cs typeface="Arial" panose="020B0604020202020204" pitchFamily="34" charset="0"/>
              </a:rPr>
              <a:t>Child development</a:t>
            </a:r>
          </a:p>
        </p:txBody>
      </p:sp>
    </p:spTree>
    <p:extLst>
      <p:ext uri="{BB962C8B-B14F-4D97-AF65-F5344CB8AC3E}">
        <p14:creationId xmlns:p14="http://schemas.microsoft.com/office/powerpoint/2010/main" val="224382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7E66-46E8-491A-A0C0-C2F800B21D13}"/>
              </a:ext>
            </a:extLst>
          </p:cNvPr>
          <p:cNvSpPr>
            <a:spLocks noGrp="1"/>
          </p:cNvSpPr>
          <p:nvPr>
            <p:ph type="title"/>
          </p:nvPr>
        </p:nvSpPr>
        <p:spPr>
          <a:xfrm>
            <a:off x="457200" y="274638"/>
            <a:ext cx="8147248" cy="634082"/>
          </a:xfrm>
        </p:spPr>
        <p:txBody>
          <a:bodyPr>
            <a:noAutofit/>
          </a:bodyPr>
          <a:lstStyle/>
          <a:p>
            <a:r>
              <a:rPr lang="en-GB" b="1" dirty="0">
                <a:latin typeface="Arial" panose="020B0604020202020204" pitchFamily="34" charset="0"/>
                <a:cs typeface="Arial" panose="020B0604020202020204" pitchFamily="34" charset="0"/>
              </a:rPr>
              <a:t>What do you use?</a:t>
            </a:r>
          </a:p>
        </p:txBody>
      </p:sp>
      <p:graphicFrame>
        <p:nvGraphicFramePr>
          <p:cNvPr id="4" name="Content Placeholder 3">
            <a:extLst>
              <a:ext uri="{FF2B5EF4-FFF2-40B4-BE49-F238E27FC236}">
                <a16:creationId xmlns:a16="http://schemas.microsoft.com/office/drawing/2014/main" id="{0B76B286-BF13-45C2-81E6-6AFD368D1608}"/>
              </a:ext>
            </a:extLst>
          </p:cNvPr>
          <p:cNvGraphicFramePr>
            <a:graphicFrameLocks noGrp="1"/>
          </p:cNvGraphicFramePr>
          <p:nvPr>
            <p:ph idx="1"/>
            <p:extLst>
              <p:ext uri="{D42A27DB-BD31-4B8C-83A1-F6EECF244321}">
                <p14:modId xmlns:p14="http://schemas.microsoft.com/office/powerpoint/2010/main" val="2675500506"/>
              </p:ext>
            </p:extLst>
          </p:nvPr>
        </p:nvGraphicFramePr>
        <p:xfrm>
          <a:off x="0" y="1124744"/>
          <a:ext cx="9036496"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8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8DB92-41BD-4DE5-8C1A-FC7A64562A81}"/>
              </a:ext>
            </a:extLst>
          </p:cNvPr>
          <p:cNvSpPr>
            <a:spLocks noGrp="1"/>
          </p:cNvSpPr>
          <p:nvPr>
            <p:ph idx="1"/>
          </p:nvPr>
        </p:nvSpPr>
        <p:spPr>
          <a:xfrm>
            <a:off x="284496" y="1629019"/>
            <a:ext cx="8229600" cy="4525963"/>
          </a:xfrm>
        </p:spPr>
        <p:txBody>
          <a:bodyPr>
            <a:normAutofit/>
          </a:bodyPr>
          <a:lstStyle/>
          <a:p>
            <a:pPr marL="0" indent="0">
              <a:buNone/>
            </a:pPr>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9CAB629F-1A16-43FA-B1E3-ABECDB9BD8B1}"/>
              </a:ext>
            </a:extLst>
          </p:cNvPr>
          <p:cNvGraphicFramePr>
            <a:graphicFrameLocks noGrp="1"/>
          </p:cNvGraphicFramePr>
          <p:nvPr>
            <p:extLst>
              <p:ext uri="{D42A27DB-BD31-4B8C-83A1-F6EECF244321}">
                <p14:modId xmlns:p14="http://schemas.microsoft.com/office/powerpoint/2010/main" val="3145521699"/>
              </p:ext>
            </p:extLst>
          </p:nvPr>
        </p:nvGraphicFramePr>
        <p:xfrm>
          <a:off x="249428" y="1"/>
          <a:ext cx="8881956" cy="6388982"/>
        </p:xfrm>
        <a:graphic>
          <a:graphicData uri="http://schemas.openxmlformats.org/drawingml/2006/table">
            <a:tbl>
              <a:tblPr firstRow="1" bandRow="1">
                <a:tableStyleId>{5C22544A-7EE6-4342-B048-85BDC9FD1C3A}</a:tableStyleId>
              </a:tblPr>
              <a:tblGrid>
                <a:gridCol w="1586064">
                  <a:extLst>
                    <a:ext uri="{9D8B030D-6E8A-4147-A177-3AD203B41FA5}">
                      <a16:colId xmlns:a16="http://schemas.microsoft.com/office/drawing/2014/main" val="2068383730"/>
                    </a:ext>
                  </a:extLst>
                </a:gridCol>
                <a:gridCol w="1656170">
                  <a:extLst>
                    <a:ext uri="{9D8B030D-6E8A-4147-A177-3AD203B41FA5}">
                      <a16:colId xmlns:a16="http://schemas.microsoft.com/office/drawing/2014/main" val="2558422154"/>
                    </a:ext>
                  </a:extLst>
                </a:gridCol>
                <a:gridCol w="2210161">
                  <a:extLst>
                    <a:ext uri="{9D8B030D-6E8A-4147-A177-3AD203B41FA5}">
                      <a16:colId xmlns:a16="http://schemas.microsoft.com/office/drawing/2014/main" val="1350503273"/>
                    </a:ext>
                  </a:extLst>
                </a:gridCol>
                <a:gridCol w="1605588">
                  <a:extLst>
                    <a:ext uri="{9D8B030D-6E8A-4147-A177-3AD203B41FA5}">
                      <a16:colId xmlns:a16="http://schemas.microsoft.com/office/drawing/2014/main" val="1190371542"/>
                    </a:ext>
                  </a:extLst>
                </a:gridCol>
                <a:gridCol w="1823973">
                  <a:extLst>
                    <a:ext uri="{9D8B030D-6E8A-4147-A177-3AD203B41FA5}">
                      <a16:colId xmlns:a16="http://schemas.microsoft.com/office/drawing/2014/main" val="2955356741"/>
                    </a:ext>
                  </a:extLst>
                </a:gridCol>
              </a:tblGrid>
              <a:tr h="263991">
                <a:tc gridSpan="5">
                  <a:txBody>
                    <a:bodyPr/>
                    <a:lstStyle/>
                    <a:p>
                      <a:pPr algn="ctr"/>
                      <a:r>
                        <a:rPr lang="en-GB" sz="1200" dirty="0">
                          <a:latin typeface="Arial" panose="020B0604020202020204" pitchFamily="34" charset="0"/>
                          <a:cs typeface="Arial" panose="020B0604020202020204" pitchFamily="34" charset="0"/>
                        </a:rPr>
                        <a:t>PROFILE OF HEALTH, DEVELOPMENT, AND WELL-BEING</a:t>
                      </a:r>
                    </a:p>
                  </a:txBody>
                  <a:tcP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2128611"/>
                  </a:ext>
                </a:extLst>
              </a:tr>
              <a:tr h="793031">
                <a:tc>
                  <a:txBody>
                    <a:bodyPr/>
                    <a:lstStyle/>
                    <a:p>
                      <a:r>
                        <a:rPr lang="en-GB" sz="1200" dirty="0">
                          <a:latin typeface="Arial" panose="020B0604020202020204" pitchFamily="34" charset="0"/>
                          <a:cs typeface="Arial" panose="020B0604020202020204" pitchFamily="34" charset="0"/>
                        </a:rPr>
                        <a:t>Specific evidence for this particular child / young adult</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Strengths</a:t>
                      </a:r>
                    </a:p>
                    <a:p>
                      <a:r>
                        <a:rPr lang="en-GB" sz="1200" dirty="0">
                          <a:latin typeface="Arial" panose="020B0604020202020204" pitchFamily="34" charset="0"/>
                          <a:cs typeface="Arial" panose="020B0604020202020204" pitchFamily="34" charset="0"/>
                        </a:rPr>
                        <a:t>(Potential indicators)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Domain dimensions and subdimensions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Difficulties (Potential indicators)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Specific evidence for this particular child / young adult</a:t>
                      </a:r>
                    </a:p>
                  </a:txBody>
                  <a:tcPr>
                    <a:solidFill>
                      <a:schemeClr val="accent4">
                        <a:lumMod val="20000"/>
                        <a:lumOff val="80000"/>
                      </a:schemeClr>
                    </a:solidFill>
                  </a:tcPr>
                </a:tc>
                <a:extLst>
                  <a:ext uri="{0D108BD9-81ED-4DB2-BD59-A6C34878D82A}">
                    <a16:rowId xmlns:a16="http://schemas.microsoft.com/office/drawing/2014/main" val="1218078369"/>
                  </a:ext>
                </a:extLst>
              </a:tr>
              <a:tr h="267248">
                <a:tc gridSpan="5">
                  <a:txBody>
                    <a:bodyPr/>
                    <a:lstStyle/>
                    <a:p>
                      <a:pPr algn="ctr"/>
                      <a:r>
                        <a:rPr lang="en-GB" sz="1200" dirty="0">
                          <a:solidFill>
                            <a:schemeClr val="bg1"/>
                          </a:solidFill>
                          <a:latin typeface="Arial" panose="020B0604020202020204" pitchFamily="34" charset="0"/>
                          <a:cs typeface="Arial" panose="020B0604020202020204" pitchFamily="34" charset="0"/>
                        </a:rPr>
                        <a:t>3      2      1      0      -1      -2     -3</a:t>
                      </a:r>
                    </a:p>
                  </a:txBody>
                  <a:tcPr>
                    <a:solidFill>
                      <a:schemeClr val="accent4">
                        <a:lumMod val="60000"/>
                        <a:lumOff val="40000"/>
                      </a:schemeClr>
                    </a:solidFill>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120770778"/>
                  </a:ext>
                </a:extLst>
              </a:tr>
              <a:tr h="1236225">
                <a:tc>
                  <a:txBody>
                    <a:bodyPr/>
                    <a:lstStyle/>
                    <a:p>
                      <a:endParaRPr lang="en-GB" sz="1000" dirty="0">
                        <a:latin typeface="Arial" panose="020B0604020202020204" pitchFamily="34" charset="0"/>
                        <a:cs typeface="Arial" panose="020B0604020202020204" pitchFamily="34" charset="0"/>
                      </a:endParaRPr>
                    </a:p>
                  </a:txBody>
                  <a:tcPr>
                    <a:solidFill>
                      <a:srgbClr val="F8E4F8"/>
                    </a:solidFill>
                  </a:tcPr>
                </a:tc>
                <a:tc>
                  <a:txBody>
                    <a:bodyPr/>
                    <a:lstStyle/>
                    <a:p>
                      <a:r>
                        <a:rPr lang="en-GB" sz="1200" dirty="0">
                          <a:latin typeface="Arial" panose="020B0604020202020204" pitchFamily="34" charset="0"/>
                          <a:cs typeface="Arial" panose="020B0604020202020204" pitchFamily="34" charset="0"/>
                        </a:rPr>
                        <a:t>Foetus healthy in pregnancy</a:t>
                      </a:r>
                    </a:p>
                  </a:txBody>
                  <a:tcPr>
                    <a:solidFill>
                      <a:srgbClr val="F8E4F8"/>
                    </a:solidFill>
                  </a:tcPr>
                </a:tc>
                <a:tc>
                  <a:txBody>
                    <a:bodyPr/>
                    <a:lstStyle/>
                    <a:p>
                      <a:pPr algn="ctr"/>
                      <a:r>
                        <a:rPr lang="en-GB" sz="1200" dirty="0">
                          <a:latin typeface="Arial" panose="020B0604020202020204" pitchFamily="34" charset="0"/>
                          <a:cs typeface="Arial" panose="020B0604020202020204" pitchFamily="34" charset="0"/>
                        </a:rPr>
                        <a:t>General Physical Health</a:t>
                      </a:r>
                    </a:p>
                  </a:txBody>
                  <a:tcPr>
                    <a:solidFill>
                      <a:srgbClr val="F8E4F8"/>
                    </a:solidFill>
                  </a:tcPr>
                </a:tc>
                <a:tc>
                  <a:txBody>
                    <a:bodyPr/>
                    <a:lstStyle/>
                    <a:p>
                      <a:r>
                        <a:rPr lang="en-GB" sz="1200" dirty="0">
                          <a:latin typeface="Arial" panose="020B0604020202020204" pitchFamily="34" charset="0"/>
                          <a:cs typeface="Arial" panose="020B0604020202020204" pitchFamily="34" charset="0"/>
                        </a:rPr>
                        <a:t>Foetal health or survival threatened in pregnancy.  Repeated injuries and/or infections at any stage of development</a:t>
                      </a:r>
                    </a:p>
                  </a:txBody>
                  <a:tcPr>
                    <a:solidFill>
                      <a:srgbClr val="F8E4F8"/>
                    </a:solidFill>
                  </a:tcPr>
                </a:tc>
                <a:tc>
                  <a:txBody>
                    <a:bodyPr/>
                    <a:lstStyle/>
                    <a:p>
                      <a:endParaRPr lang="en-GB" sz="1200" dirty="0">
                        <a:latin typeface="Arial" panose="020B0604020202020204" pitchFamily="34" charset="0"/>
                        <a:cs typeface="Arial" panose="020B0604020202020204" pitchFamily="34" charset="0"/>
                      </a:endParaRPr>
                    </a:p>
                  </a:txBody>
                  <a:tcPr>
                    <a:solidFill>
                      <a:srgbClr val="F8E4F8"/>
                    </a:solidFill>
                  </a:tcPr>
                </a:tc>
                <a:extLst>
                  <a:ext uri="{0D108BD9-81ED-4DB2-BD59-A6C34878D82A}">
                    <a16:rowId xmlns:a16="http://schemas.microsoft.com/office/drawing/2014/main" val="2580887489"/>
                  </a:ext>
                </a:extLst>
              </a:tr>
              <a:tr h="741735">
                <a:tc>
                  <a:txBody>
                    <a:bodyPr/>
                    <a:lstStyle/>
                    <a:p>
                      <a:endParaRPr lang="en-GB" sz="1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Good general health in perinatal period, the early years and later childhood</a:t>
                      </a:r>
                    </a:p>
                  </a:txBody>
                  <a:tcPr>
                    <a:solidFill>
                      <a:schemeClr val="accent4">
                        <a:lumMod val="20000"/>
                        <a:lumOff val="80000"/>
                      </a:schemeClr>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Chronic physical illness and/or injury.</a:t>
                      </a:r>
                    </a:p>
                    <a:p>
                      <a:r>
                        <a:rPr lang="en-GB" sz="1200" dirty="0">
                          <a:latin typeface="Arial" panose="020B0604020202020204" pitchFamily="34" charset="0"/>
                          <a:cs typeface="Arial" panose="020B0604020202020204" pitchFamily="34" charset="0"/>
                        </a:rPr>
                        <a:t>Repeated hospitalisation</a:t>
                      </a:r>
                    </a:p>
                  </a:txBody>
                  <a:tcPr>
                    <a:solidFill>
                      <a:schemeClr val="accent4">
                        <a:lumMod val="20000"/>
                        <a:lumOff val="80000"/>
                      </a:schemeClr>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403798"/>
                  </a:ext>
                </a:extLst>
              </a:tr>
              <a:tr h="950917">
                <a:tc>
                  <a:txBody>
                    <a:bodyPr/>
                    <a:lstStyle/>
                    <a:p>
                      <a:endParaRPr lang="en-GB" sz="1000" dirty="0">
                        <a:latin typeface="Arial" panose="020B0604020202020204" pitchFamily="34" charset="0"/>
                        <a:cs typeface="Arial" panose="020B0604020202020204" pitchFamily="34" charset="0"/>
                      </a:endParaRPr>
                    </a:p>
                  </a:txBody>
                  <a:tcPr>
                    <a:solidFill>
                      <a:srgbClr val="7030A0"/>
                    </a:solidFill>
                  </a:tcPr>
                </a:tc>
                <a:tc>
                  <a:txBody>
                    <a:bodyPr/>
                    <a:lstStyle/>
                    <a:p>
                      <a:r>
                        <a:rPr lang="en-GB" sz="1200" dirty="0">
                          <a:solidFill>
                            <a:schemeClr val="bg1"/>
                          </a:solidFill>
                          <a:latin typeface="Arial" panose="020B0604020202020204" pitchFamily="34" charset="0"/>
                          <a:cs typeface="Arial" panose="020B0604020202020204" pitchFamily="34" charset="0"/>
                        </a:rPr>
                        <a:t>No injuries or illness requiring repeated or protracted hospitalisation</a:t>
                      </a:r>
                    </a:p>
                  </a:txBody>
                  <a:tcPr>
                    <a:solidFill>
                      <a:srgbClr val="7030A0"/>
                    </a:solidFill>
                  </a:tcPr>
                </a:tc>
                <a:tc>
                  <a:txBody>
                    <a:bodyPr/>
                    <a:lstStyle/>
                    <a:p>
                      <a:endParaRPr lang="en-GB" sz="1200" dirty="0">
                        <a:solidFill>
                          <a:schemeClr val="bg1"/>
                        </a:solidFill>
                        <a:latin typeface="Arial" panose="020B0604020202020204" pitchFamily="34" charset="0"/>
                        <a:cs typeface="Arial" panose="020B0604020202020204" pitchFamily="34" charset="0"/>
                      </a:endParaRPr>
                    </a:p>
                  </a:txBody>
                  <a:tcPr>
                    <a:solidFill>
                      <a:srgbClr val="7030A0"/>
                    </a:solidFill>
                  </a:tcPr>
                </a:tc>
                <a:tc>
                  <a:txBody>
                    <a:bodyPr/>
                    <a:lstStyle/>
                    <a:p>
                      <a:r>
                        <a:rPr lang="en-GB" sz="1200" dirty="0">
                          <a:solidFill>
                            <a:schemeClr val="bg1"/>
                          </a:solidFill>
                          <a:latin typeface="Arial" panose="020B0604020202020204" pitchFamily="34" charset="0"/>
                          <a:cs typeface="Arial" panose="020B0604020202020204" pitchFamily="34" charset="0"/>
                        </a:rPr>
                        <a:t>Onset of soiling or enuresis after continence was firmly established</a:t>
                      </a:r>
                    </a:p>
                  </a:txBody>
                  <a:tcPr>
                    <a:solidFill>
                      <a:srgbClr val="7030A0"/>
                    </a:solidFill>
                  </a:tcPr>
                </a:tc>
                <a:tc>
                  <a:txBody>
                    <a:bodyPr/>
                    <a:lstStyle/>
                    <a:p>
                      <a:endParaRPr lang="en-GB" sz="1200" dirty="0">
                        <a:latin typeface="Arial" panose="020B0604020202020204" pitchFamily="34" charset="0"/>
                        <a:cs typeface="Arial" panose="020B0604020202020204" pitchFamily="34" charset="0"/>
                      </a:endParaRPr>
                    </a:p>
                  </a:txBody>
                  <a:tcPr>
                    <a:solidFill>
                      <a:srgbClr val="7030A0"/>
                    </a:solidFill>
                  </a:tcPr>
                </a:tc>
                <a:extLst>
                  <a:ext uri="{0D108BD9-81ED-4DB2-BD59-A6C34878D82A}">
                    <a16:rowId xmlns:a16="http://schemas.microsoft.com/office/drawing/2014/main" val="4284865440"/>
                  </a:ext>
                </a:extLst>
              </a:tr>
              <a:tr h="950917">
                <a:tc>
                  <a:txBody>
                    <a:bodyPr/>
                    <a:lstStyle/>
                    <a:p>
                      <a:endParaRPr lang="en-GB" sz="1000" dirty="0">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r>
                        <a:rPr lang="en-GB" sz="1200" dirty="0">
                          <a:solidFill>
                            <a:srgbClr val="6A205F"/>
                          </a:solidFill>
                          <a:latin typeface="Arial" panose="020B0604020202020204" pitchFamily="34" charset="0"/>
                          <a:cs typeface="Arial" panose="020B0604020202020204" pitchFamily="34" charset="0"/>
                        </a:rPr>
                        <a:t>No physical genetic illnesses or  conditions</a:t>
                      </a:r>
                    </a:p>
                  </a:txBody>
                  <a:tcPr>
                    <a:solidFill>
                      <a:schemeClr val="accent4">
                        <a:lumMod val="40000"/>
                        <a:lumOff val="60000"/>
                      </a:schemeClr>
                    </a:solidFill>
                  </a:tcPr>
                </a:tc>
                <a:tc>
                  <a:txBody>
                    <a:bodyPr/>
                    <a:lstStyle/>
                    <a:p>
                      <a:endParaRPr lang="en-GB" sz="1200" dirty="0">
                        <a:solidFill>
                          <a:srgbClr val="6A205F"/>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r>
                        <a:rPr lang="en-GB" sz="1200" dirty="0">
                          <a:solidFill>
                            <a:srgbClr val="6A205F"/>
                          </a:solidFill>
                          <a:latin typeface="Arial" panose="020B0604020202020204" pitchFamily="34" charset="0"/>
                          <a:cs typeface="Arial" panose="020B0604020202020204" pitchFamily="34" charset="0"/>
                        </a:rPr>
                        <a:t>Physical genetic illnesses or  conditions</a:t>
                      </a:r>
                    </a:p>
                  </a:txBody>
                  <a:tcPr>
                    <a:solidFill>
                      <a:schemeClr val="accent4">
                        <a:lumMod val="40000"/>
                        <a:lumOff val="60000"/>
                      </a:schemeClr>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2103106997"/>
                  </a:ext>
                </a:extLst>
              </a:tr>
              <a:tr h="950917">
                <a:tc>
                  <a:txBody>
                    <a:bodyPr/>
                    <a:lstStyle/>
                    <a:p>
                      <a:endParaRPr lang="en-GB" sz="1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GB" sz="1200" dirty="0">
                          <a:solidFill>
                            <a:srgbClr val="6A205F"/>
                          </a:solidFill>
                          <a:latin typeface="Arial" panose="020B0604020202020204" pitchFamily="34" charset="0"/>
                          <a:cs typeface="Arial" panose="020B0604020202020204" pitchFamily="34" charset="0"/>
                        </a:rPr>
                        <a:t>Child takes exercise and eats a healthy diet</a:t>
                      </a:r>
                    </a:p>
                  </a:txBody>
                  <a:tcPr>
                    <a:solidFill>
                      <a:schemeClr val="accent4">
                        <a:lumMod val="20000"/>
                        <a:lumOff val="80000"/>
                      </a:schemeClr>
                    </a:solidFill>
                  </a:tcPr>
                </a:tc>
                <a:tc>
                  <a:txBody>
                    <a:bodyPr/>
                    <a:lstStyle/>
                    <a:p>
                      <a:endParaRPr lang="en-GB" sz="1200" dirty="0">
                        <a:solidFill>
                          <a:srgbClr val="6A205F"/>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GB" sz="1200" dirty="0">
                          <a:solidFill>
                            <a:srgbClr val="6A205F"/>
                          </a:solidFill>
                          <a:latin typeface="Arial" panose="020B0604020202020204" pitchFamily="34" charset="0"/>
                          <a:cs typeface="Arial" panose="020B0604020202020204" pitchFamily="34" charset="0"/>
                        </a:rPr>
                        <a:t>Child takes little exercise</a:t>
                      </a:r>
                    </a:p>
                  </a:txBody>
                  <a:tcPr>
                    <a:solidFill>
                      <a:schemeClr val="accent4">
                        <a:lumMod val="20000"/>
                        <a:lumOff val="80000"/>
                      </a:schemeClr>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953497482"/>
                  </a:ext>
                </a:extLst>
              </a:tr>
            </a:tbl>
          </a:graphicData>
        </a:graphic>
      </p:graphicFrame>
      <p:sp>
        <p:nvSpPr>
          <p:cNvPr id="4" name="TextBox 3">
            <a:extLst>
              <a:ext uri="{FF2B5EF4-FFF2-40B4-BE49-F238E27FC236}">
                <a16:creationId xmlns:a16="http://schemas.microsoft.com/office/drawing/2014/main" id="{96CA5321-F188-4F25-AD60-DD64373D1EB5}"/>
              </a:ext>
            </a:extLst>
          </p:cNvPr>
          <p:cNvSpPr txBox="1"/>
          <p:nvPr/>
        </p:nvSpPr>
        <p:spPr>
          <a:xfrm>
            <a:off x="284496" y="6550223"/>
            <a:ext cx="427014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Adapted from </a:t>
            </a:r>
            <a:r>
              <a:rPr lang="en-GB" sz="1400" dirty="0" err="1">
                <a:latin typeface="Arial" panose="020B0604020202020204" pitchFamily="34" charset="0"/>
                <a:cs typeface="Arial" panose="020B0604020202020204" pitchFamily="34" charset="0"/>
              </a:rPr>
              <a:t>Bentovim</a:t>
            </a:r>
            <a:r>
              <a:rPr lang="en-GB" sz="1400" dirty="0">
                <a:latin typeface="Arial" panose="020B0604020202020204" pitchFamily="34" charset="0"/>
                <a:cs typeface="Arial" panose="020B0604020202020204" pitchFamily="34" charset="0"/>
              </a:rPr>
              <a:t> et al, 2009</a:t>
            </a:r>
          </a:p>
        </p:txBody>
      </p:sp>
    </p:spTree>
    <p:extLst>
      <p:ext uri="{BB962C8B-B14F-4D97-AF65-F5344CB8AC3E}">
        <p14:creationId xmlns:p14="http://schemas.microsoft.com/office/powerpoint/2010/main" val="121004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
            <a:extLst>
              <a:ext uri="{FF2B5EF4-FFF2-40B4-BE49-F238E27FC236}">
                <a16:creationId xmlns:a16="http://schemas.microsoft.com/office/drawing/2014/main" id="{76598891-31C4-4B3D-86A0-E2C04883ACD0}"/>
              </a:ext>
            </a:extLst>
          </p:cNvPr>
          <p:cNvSpPr>
            <a:spLocks noChangeArrowheads="1"/>
          </p:cNvSpPr>
          <p:nvPr/>
        </p:nvSpPr>
        <p:spPr bwMode="auto">
          <a:xfrm>
            <a:off x="4497785" y="765910"/>
            <a:ext cx="3671888" cy="3357563"/>
          </a:xfrm>
          <a:prstGeom prst="triangle">
            <a:avLst>
              <a:gd name="adj" fmla="val 50000"/>
            </a:avLst>
          </a:prstGeom>
          <a:solidFill>
            <a:srgbClr val="F8E4F8"/>
          </a:solidFill>
          <a:ln w="9360">
            <a:solidFill>
              <a:srgbClr val="000000"/>
            </a:solidFill>
            <a:miter lim="800000"/>
            <a:headEnd/>
            <a:tailEnd/>
          </a:ln>
          <a:effectLs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a:p>
        </p:txBody>
      </p:sp>
      <p:sp>
        <p:nvSpPr>
          <p:cNvPr id="70659" name="Text Box 2">
            <a:extLst>
              <a:ext uri="{FF2B5EF4-FFF2-40B4-BE49-F238E27FC236}">
                <a16:creationId xmlns:a16="http://schemas.microsoft.com/office/drawing/2014/main" id="{EF7ED323-FCAE-4929-942A-EE284A4303B4}"/>
              </a:ext>
            </a:extLst>
          </p:cNvPr>
          <p:cNvSpPr txBox="1">
            <a:spLocks noChangeArrowheads="1"/>
          </p:cNvSpPr>
          <p:nvPr/>
        </p:nvSpPr>
        <p:spPr bwMode="auto">
          <a:xfrm>
            <a:off x="506413" y="179388"/>
            <a:ext cx="8124825" cy="641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375"/>
              </a:spcBef>
              <a:buClrTx/>
              <a:buSzPct val="100000"/>
              <a:buFontTx/>
              <a:buNone/>
            </a:pPr>
            <a:r>
              <a:rPr lang="en-GB" altLang="en-US" sz="3600" b="1" dirty="0">
                <a:cs typeface="Arial" panose="020B0604020202020204" pitchFamily="34" charset="0"/>
              </a:rPr>
              <a:t>Assessment framework triangle</a:t>
            </a:r>
          </a:p>
        </p:txBody>
      </p:sp>
      <p:sp>
        <p:nvSpPr>
          <p:cNvPr id="70660" name="Text Box 3">
            <a:extLst>
              <a:ext uri="{FF2B5EF4-FFF2-40B4-BE49-F238E27FC236}">
                <a16:creationId xmlns:a16="http://schemas.microsoft.com/office/drawing/2014/main" id="{52779C52-187A-4C69-9A6A-1D93D3377BBD}"/>
              </a:ext>
            </a:extLst>
          </p:cNvPr>
          <p:cNvSpPr txBox="1">
            <a:spLocks noChangeArrowheads="1"/>
          </p:cNvSpPr>
          <p:nvPr/>
        </p:nvSpPr>
        <p:spPr bwMode="auto">
          <a:xfrm>
            <a:off x="5103417" y="2283612"/>
            <a:ext cx="2425700"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438"/>
              </a:spcBef>
              <a:buClrTx/>
              <a:buSzPct val="100000"/>
              <a:buFontTx/>
              <a:buNone/>
            </a:pPr>
            <a:r>
              <a:rPr lang="en-GB" altLang="en-US" sz="2300" b="1" dirty="0">
                <a:solidFill>
                  <a:srgbClr val="000000"/>
                </a:solidFill>
                <a:cs typeface="Arial" panose="020B0604020202020204" pitchFamily="34" charset="0"/>
              </a:rPr>
              <a:t>CHILD</a:t>
            </a:r>
          </a:p>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Safeguarding and promoting welfare</a:t>
            </a:r>
          </a:p>
        </p:txBody>
      </p:sp>
      <p:sp>
        <p:nvSpPr>
          <p:cNvPr id="70661" name="Text Box 4">
            <a:extLst>
              <a:ext uri="{FF2B5EF4-FFF2-40B4-BE49-F238E27FC236}">
                <a16:creationId xmlns:a16="http://schemas.microsoft.com/office/drawing/2014/main" id="{ADCE8E74-C40E-40DC-BD10-AB293B5712F5}"/>
              </a:ext>
            </a:extLst>
          </p:cNvPr>
          <p:cNvSpPr txBox="1">
            <a:spLocks noChangeArrowheads="1"/>
          </p:cNvSpPr>
          <p:nvPr/>
        </p:nvSpPr>
        <p:spPr bwMode="auto">
          <a:xfrm rot="-3600000">
            <a:off x="2776549" y="2393757"/>
            <a:ext cx="4425950"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CHILD’S DEVELOPMENTAL NEEDS</a:t>
            </a:r>
          </a:p>
        </p:txBody>
      </p:sp>
      <p:sp>
        <p:nvSpPr>
          <p:cNvPr id="70662" name="Text Box 5">
            <a:extLst>
              <a:ext uri="{FF2B5EF4-FFF2-40B4-BE49-F238E27FC236}">
                <a16:creationId xmlns:a16="http://schemas.microsoft.com/office/drawing/2014/main" id="{FBBF47AE-D918-4E23-8DDF-BC9C9F9C17E1}"/>
              </a:ext>
            </a:extLst>
          </p:cNvPr>
          <p:cNvSpPr txBox="1">
            <a:spLocks noChangeArrowheads="1"/>
          </p:cNvSpPr>
          <p:nvPr/>
        </p:nvSpPr>
        <p:spPr bwMode="auto">
          <a:xfrm rot="3600000">
            <a:off x="5721175" y="1869264"/>
            <a:ext cx="3214687"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PARENTING CAPACITY</a:t>
            </a:r>
          </a:p>
        </p:txBody>
      </p:sp>
      <p:sp>
        <p:nvSpPr>
          <p:cNvPr id="70663" name="Text Box 6">
            <a:extLst>
              <a:ext uri="{FF2B5EF4-FFF2-40B4-BE49-F238E27FC236}">
                <a16:creationId xmlns:a16="http://schemas.microsoft.com/office/drawing/2014/main" id="{BD4F9A97-1C4B-4BF8-B403-3635364F391F}"/>
              </a:ext>
            </a:extLst>
          </p:cNvPr>
          <p:cNvSpPr txBox="1">
            <a:spLocks noChangeArrowheads="1"/>
          </p:cNvSpPr>
          <p:nvPr/>
        </p:nvSpPr>
        <p:spPr bwMode="auto">
          <a:xfrm>
            <a:off x="3039729" y="4249988"/>
            <a:ext cx="6553075"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FAMILY AND ENVIRONMENTAL FACTORS</a:t>
            </a:r>
          </a:p>
        </p:txBody>
      </p:sp>
      <p:sp>
        <p:nvSpPr>
          <p:cNvPr id="70680" name="Text Box 23">
            <a:extLst>
              <a:ext uri="{FF2B5EF4-FFF2-40B4-BE49-F238E27FC236}">
                <a16:creationId xmlns:a16="http://schemas.microsoft.com/office/drawing/2014/main" id="{EE90C6CC-A7A7-467A-B3AD-DD556BC6D7D3}"/>
              </a:ext>
            </a:extLst>
          </p:cNvPr>
          <p:cNvSpPr txBox="1">
            <a:spLocks noChangeArrowheads="1"/>
          </p:cNvSpPr>
          <p:nvPr/>
        </p:nvSpPr>
        <p:spPr bwMode="auto">
          <a:xfrm>
            <a:off x="506413" y="6034088"/>
            <a:ext cx="1246187"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a:p>
        </p:txBody>
      </p:sp>
      <p:sp>
        <p:nvSpPr>
          <p:cNvPr id="2" name="TextBox 1">
            <a:extLst>
              <a:ext uri="{FF2B5EF4-FFF2-40B4-BE49-F238E27FC236}">
                <a16:creationId xmlns:a16="http://schemas.microsoft.com/office/drawing/2014/main" id="{251EEBD5-3D5A-4DD0-8420-73230A9B3B05}"/>
              </a:ext>
            </a:extLst>
          </p:cNvPr>
          <p:cNvSpPr txBox="1"/>
          <p:nvPr/>
        </p:nvSpPr>
        <p:spPr>
          <a:xfrm>
            <a:off x="108111" y="6460603"/>
            <a:ext cx="3299045"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National Assessment Framework, 2001</a:t>
            </a:r>
          </a:p>
        </p:txBody>
      </p:sp>
      <p:sp>
        <p:nvSpPr>
          <p:cNvPr id="3" name="Rectangle 2">
            <a:extLst>
              <a:ext uri="{FF2B5EF4-FFF2-40B4-BE49-F238E27FC236}">
                <a16:creationId xmlns:a16="http://schemas.microsoft.com/office/drawing/2014/main" id="{20877663-3E7C-40AC-B350-06D1B2F14388}"/>
              </a:ext>
            </a:extLst>
          </p:cNvPr>
          <p:cNvSpPr/>
          <p:nvPr/>
        </p:nvSpPr>
        <p:spPr>
          <a:xfrm>
            <a:off x="103487" y="1349662"/>
            <a:ext cx="3628176" cy="2308324"/>
          </a:xfrm>
          <a:prstGeom prst="rect">
            <a:avLst/>
          </a:prstGeom>
          <a:solidFill>
            <a:srgbClr val="FFCCFF"/>
          </a:solidFill>
        </p:spPr>
        <p:txBody>
          <a:bodyPr wrap="square">
            <a:spAutoFit/>
          </a:bodyPr>
          <a:lstStyle/>
          <a:p>
            <a:pPr eaLnBrk="1" hangingPunct="1">
              <a:spcBef>
                <a:spcPct val="50000"/>
              </a:spcBef>
              <a:buFontTx/>
              <a:buAutoNum type="arabicPeriod"/>
            </a:pPr>
            <a:r>
              <a:rPr lang="en-GB" altLang="en-US" dirty="0">
                <a:solidFill>
                  <a:srgbClr val="000000"/>
                </a:solidFill>
              </a:rPr>
              <a:t> </a:t>
            </a:r>
            <a:r>
              <a:rPr lang="en-GB" altLang="en-US" dirty="0">
                <a:solidFill>
                  <a:srgbClr val="000000"/>
                </a:solidFill>
                <a:latin typeface="Arial" panose="020B0604020202020204" pitchFamily="34" charset="0"/>
                <a:cs typeface="Arial" panose="020B0604020202020204" pitchFamily="34" charset="0"/>
              </a:rPr>
              <a:t>Needs: general and specific</a:t>
            </a:r>
          </a:p>
          <a:p>
            <a:pPr eaLnBrk="1" hangingPunct="1">
              <a:spcBef>
                <a:spcPct val="50000"/>
              </a:spcBef>
              <a:buFontTx/>
              <a:buAutoNum type="arabicPeriod"/>
            </a:pPr>
            <a:r>
              <a:rPr lang="en-GB" altLang="en-US" dirty="0">
                <a:solidFill>
                  <a:srgbClr val="000000"/>
                </a:solidFill>
                <a:latin typeface="Arial" panose="020B0604020202020204" pitchFamily="34" charset="0"/>
                <a:cs typeface="Arial" panose="020B0604020202020204" pitchFamily="34" charset="0"/>
              </a:rPr>
              <a:t> ‘Baseline’</a:t>
            </a:r>
          </a:p>
          <a:p>
            <a:pPr eaLnBrk="1" hangingPunct="1">
              <a:spcBef>
                <a:spcPct val="50000"/>
              </a:spcBef>
              <a:buFontTx/>
              <a:buAutoNum type="arabicPeriod"/>
            </a:pPr>
            <a:r>
              <a:rPr lang="en-GB" altLang="en-US" dirty="0">
                <a:solidFill>
                  <a:srgbClr val="000000"/>
                </a:solidFill>
                <a:latin typeface="Arial" panose="020B0604020202020204" pitchFamily="34" charset="0"/>
                <a:cs typeface="Arial" panose="020B0604020202020204" pitchFamily="34" charset="0"/>
              </a:rPr>
              <a:t> Care ‘requirements’</a:t>
            </a:r>
          </a:p>
          <a:p>
            <a:pPr eaLnBrk="1" hangingPunct="1">
              <a:spcBef>
                <a:spcPct val="50000"/>
              </a:spcBef>
              <a:buFontTx/>
              <a:buAutoNum type="arabicPeriod"/>
            </a:pPr>
            <a:r>
              <a:rPr lang="en-GB" altLang="en-US" dirty="0">
                <a:solidFill>
                  <a:srgbClr val="000000"/>
                </a:solidFill>
                <a:latin typeface="Arial" panose="020B0604020202020204" pitchFamily="34" charset="0"/>
                <a:cs typeface="Arial" panose="020B0604020202020204" pitchFamily="34" charset="0"/>
              </a:rPr>
              <a:t> Focus for intervention</a:t>
            </a:r>
          </a:p>
          <a:p>
            <a:pPr eaLnBrk="1" hangingPunct="1">
              <a:spcBef>
                <a:spcPct val="50000"/>
              </a:spcBef>
              <a:buFontTx/>
              <a:buAutoNum type="arabicPeriod"/>
            </a:pPr>
            <a:r>
              <a:rPr lang="en-GB" altLang="en-US" dirty="0">
                <a:solidFill>
                  <a:srgbClr val="000000"/>
                </a:solidFill>
                <a:latin typeface="Arial" panose="020B0604020202020204" pitchFamily="34" charset="0"/>
                <a:cs typeface="Arial" panose="020B0604020202020204" pitchFamily="34" charset="0"/>
              </a:rPr>
              <a:t> Focus for measuring effectiveness of involvement</a:t>
            </a:r>
          </a:p>
        </p:txBody>
      </p:sp>
      <p:sp>
        <p:nvSpPr>
          <p:cNvPr id="4" name="Rectangle 3">
            <a:extLst>
              <a:ext uri="{FF2B5EF4-FFF2-40B4-BE49-F238E27FC236}">
                <a16:creationId xmlns:a16="http://schemas.microsoft.com/office/drawing/2014/main" id="{79A26231-98F6-4C7B-A4B6-1F47177055AE}"/>
              </a:ext>
            </a:extLst>
          </p:cNvPr>
          <p:cNvSpPr/>
          <p:nvPr/>
        </p:nvSpPr>
        <p:spPr>
          <a:xfrm>
            <a:off x="971600" y="4831992"/>
            <a:ext cx="8149195" cy="1477328"/>
          </a:xfrm>
          <a:prstGeom prst="rect">
            <a:avLst/>
          </a:prstGeom>
          <a:solidFill>
            <a:schemeClr val="accent4">
              <a:lumMod val="60000"/>
              <a:lumOff val="40000"/>
            </a:schemeClr>
          </a:solidFill>
        </p:spPr>
        <p:txBody>
          <a:bodyPr wrap="square">
            <a:spAutoFit/>
          </a:bodyPr>
          <a:lstStyle/>
          <a:p>
            <a:r>
              <a:rPr lang="en-GB" dirty="0">
                <a:latin typeface="Arial" panose="020B0604020202020204" pitchFamily="34" charset="0"/>
                <a:cs typeface="Arial" panose="020B0604020202020204" pitchFamily="34" charset="0"/>
              </a:rPr>
              <a:t>The cycle of assessment, planning, intervention and review must therefore focus on the child’s developmental progress, including his/her health, and the desired outcomes for the child, taking account of the wide range of influences which affect a child’s development both positively and negatively.’ </a:t>
            </a:r>
            <a:r>
              <a:rPr lang="en-GB" i="1" dirty="0">
                <a:latin typeface="Arial" panose="020B0604020202020204" pitchFamily="34" charset="0"/>
                <a:cs typeface="Arial" panose="020B0604020202020204" pitchFamily="34" charset="0"/>
              </a:rPr>
              <a:t>(CA’89 Guidance: Volume 2: care planning, placement and case review (June 2015) </a:t>
            </a:r>
            <a:endParaRPr lang="en-GB"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06113B-62EA-4405-956A-958B710D00FF}"/>
              </a:ext>
            </a:extLst>
          </p:cNvPr>
          <p:cNvSpPr/>
          <p:nvPr/>
        </p:nvSpPr>
        <p:spPr>
          <a:xfrm>
            <a:off x="506413" y="1838977"/>
            <a:ext cx="8260890" cy="2554545"/>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‘Produce child and carer profiles that present an accurate summary of current and future likely needs, as well as a balanced picture of the child including their likes and dislikes, how they behave and their wishes and feelings.’ </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p:txBody>
      </p:sp>
    </p:spTree>
    <p:extLst>
      <p:ext uri="{BB962C8B-B14F-4D97-AF65-F5344CB8AC3E}">
        <p14:creationId xmlns:p14="http://schemas.microsoft.com/office/powerpoint/2010/main" val="42612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CE53-C8C5-421D-9C6A-4C2CD5CF026B}"/>
              </a:ext>
            </a:extLst>
          </p:cNvPr>
          <p:cNvSpPr>
            <a:spLocks noGrp="1"/>
          </p:cNvSpPr>
          <p:nvPr>
            <p:ph type="title"/>
          </p:nvPr>
        </p:nvSpPr>
        <p:spPr>
          <a:xfrm>
            <a:off x="428596" y="192088"/>
            <a:ext cx="8229600" cy="1143000"/>
          </a:xfrm>
        </p:spPr>
        <p:txBody>
          <a:bodyPr>
            <a:normAutofit/>
          </a:bodyPr>
          <a:lstStyle/>
          <a:p>
            <a:pPr algn="ctr"/>
            <a:r>
              <a:rPr lang="en-GB" sz="4800" b="1" dirty="0">
                <a:latin typeface="Arial" panose="020B0604020202020204" pitchFamily="34" charset="0"/>
                <a:cs typeface="Arial" panose="020B0604020202020204" pitchFamily="34" charset="0"/>
              </a:rPr>
              <a:t>Issues to consider</a:t>
            </a:r>
          </a:p>
        </p:txBody>
      </p:sp>
      <p:sp>
        <p:nvSpPr>
          <p:cNvPr id="3" name="Content Placeholder 2">
            <a:extLst>
              <a:ext uri="{FF2B5EF4-FFF2-40B4-BE49-F238E27FC236}">
                <a16:creationId xmlns:a16="http://schemas.microsoft.com/office/drawing/2014/main" id="{225AD787-D350-4585-9F0B-EC5E748FD0A5}"/>
              </a:ext>
            </a:extLst>
          </p:cNvPr>
          <p:cNvSpPr>
            <a:spLocks noGrp="1"/>
          </p:cNvSpPr>
          <p:nvPr>
            <p:ph idx="1"/>
          </p:nvPr>
        </p:nvSpPr>
        <p:spPr>
          <a:xfrm>
            <a:off x="428596" y="1340768"/>
            <a:ext cx="8229600" cy="5015582"/>
          </a:xfrm>
        </p:spPr>
        <p:txBody>
          <a:bodyPr>
            <a:normAutofit/>
          </a:bodyPr>
          <a:lstStyle/>
          <a:p>
            <a:pPr lvl="0"/>
            <a:r>
              <a:rPr lang="en-GB" sz="2800" dirty="0">
                <a:latin typeface="Arial" panose="020B0604020202020204" pitchFamily="34" charset="0"/>
                <a:cs typeface="Arial" panose="020B0604020202020204" pitchFamily="34" charset="0"/>
              </a:rPr>
              <a:t>Age and stage of development</a:t>
            </a:r>
          </a:p>
          <a:p>
            <a:r>
              <a:rPr lang="en-GB" sz="2800" dirty="0">
                <a:latin typeface="Arial" panose="020B0604020202020204" pitchFamily="34" charset="0"/>
                <a:cs typeface="Arial" panose="020B0604020202020204" pitchFamily="34" charset="0"/>
              </a:rPr>
              <a:t>Care history</a:t>
            </a:r>
          </a:p>
          <a:p>
            <a:pPr lvl="0"/>
            <a:r>
              <a:rPr lang="en-GB" sz="2800" dirty="0">
                <a:latin typeface="Arial" panose="020B0604020202020204" pitchFamily="34" charset="0"/>
                <a:cs typeface="Arial" panose="020B0604020202020204" pitchFamily="34" charset="0"/>
              </a:rPr>
              <a:t>Disability (social model v medical model?)</a:t>
            </a:r>
          </a:p>
          <a:p>
            <a:pPr lvl="0"/>
            <a:r>
              <a:rPr lang="en-GB" sz="2800" dirty="0">
                <a:latin typeface="Arial" panose="020B0604020202020204" pitchFamily="34" charset="0"/>
                <a:cs typeface="Arial" panose="020B0604020202020204" pitchFamily="34" charset="0"/>
              </a:rPr>
              <a:t>Matters relating to identity including heritage, ethnicity gender and sexuality, religion, class, experiences of discrimination etc.</a:t>
            </a:r>
          </a:p>
          <a:p>
            <a:pPr lvl="0"/>
            <a:r>
              <a:rPr lang="en-GB" sz="2800" dirty="0">
                <a:latin typeface="Arial" panose="020B0604020202020204" pitchFamily="34" charset="0"/>
                <a:cs typeface="Arial" panose="020B0604020202020204" pitchFamily="34" charset="0"/>
              </a:rPr>
              <a:t>Specific physical, learning and emotional needs </a:t>
            </a:r>
          </a:p>
          <a:p>
            <a:pPr lvl="0"/>
            <a:r>
              <a:rPr lang="en-GB" sz="2800" dirty="0">
                <a:latin typeface="Arial" panose="020B0604020202020204" pitchFamily="34" charset="0"/>
                <a:cs typeface="Arial" panose="020B0604020202020204" pitchFamily="34" charset="0"/>
              </a:rPr>
              <a:t>Potential impact of experiences – developmental trauma, toxic stress, cumulative neglect, sexual abuse, ACEs</a:t>
            </a:r>
          </a:p>
        </p:txBody>
      </p:sp>
    </p:spTree>
    <p:extLst>
      <p:ext uri="{BB962C8B-B14F-4D97-AF65-F5344CB8AC3E}">
        <p14:creationId xmlns:p14="http://schemas.microsoft.com/office/powerpoint/2010/main" val="84450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map&#10;&#10;Description generated with high confidence">
            <a:extLst>
              <a:ext uri="{FF2B5EF4-FFF2-40B4-BE49-F238E27FC236}">
                <a16:creationId xmlns:a16="http://schemas.microsoft.com/office/drawing/2014/main" id="{64F76720-B134-4FA3-9CC5-5AA36C5753E8}"/>
              </a:ext>
            </a:extLst>
          </p:cNvPr>
          <p:cNvPicPr>
            <a:picLocks noChangeAspect="1"/>
          </p:cNvPicPr>
          <p:nvPr/>
        </p:nvPicPr>
        <p:blipFill rotWithShape="1">
          <a:blip r:embed="rId3"/>
          <a:srcRect/>
          <a:stretch/>
        </p:blipFill>
        <p:spPr>
          <a:xfrm>
            <a:off x="20" y="10"/>
            <a:ext cx="9143980" cy="6857990"/>
          </a:xfrm>
          <a:prstGeom prst="rect">
            <a:avLst/>
          </a:prstGeom>
          <a:solidFill>
            <a:srgbClr val="F8E4F8"/>
          </a:solidFill>
        </p:spPr>
      </p:pic>
      <p:sp>
        <p:nvSpPr>
          <p:cNvPr id="5" name="Rectangle 4">
            <a:extLst>
              <a:ext uri="{FF2B5EF4-FFF2-40B4-BE49-F238E27FC236}">
                <a16:creationId xmlns:a16="http://schemas.microsoft.com/office/drawing/2014/main" id="{A4F69087-186E-4C1D-8741-F0316408BAAF}"/>
              </a:ext>
            </a:extLst>
          </p:cNvPr>
          <p:cNvSpPr/>
          <p:nvPr/>
        </p:nvSpPr>
        <p:spPr>
          <a:xfrm>
            <a:off x="631590" y="2420888"/>
            <a:ext cx="8260890" cy="830997"/>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‘Present…   a balanced picture…’</a:t>
            </a:r>
          </a:p>
          <a:p>
            <a:pPr algn="just"/>
            <a:r>
              <a:rPr lang="en-GB" sz="2000" dirty="0">
                <a:solidFill>
                  <a:srgbClr val="FFFF99"/>
                </a:solidFill>
                <a:latin typeface="Arial" panose="020B0604020202020204" pitchFamily="34" charset="0"/>
                <a:cs typeface="Arial" panose="020B0604020202020204" pitchFamily="34" charset="0"/>
              </a:rPr>
              <a:t>K&amp;SS:AP (2016) 2) Negotiate the legal process</a:t>
            </a:r>
          </a:p>
        </p:txBody>
      </p:sp>
      <p:sp>
        <p:nvSpPr>
          <p:cNvPr id="3" name="TextBox 2">
            <a:extLst>
              <a:ext uri="{FF2B5EF4-FFF2-40B4-BE49-F238E27FC236}">
                <a16:creationId xmlns:a16="http://schemas.microsoft.com/office/drawing/2014/main" id="{E624A1B1-73E1-47FE-B0E7-F762E05ABE3A}"/>
              </a:ext>
            </a:extLst>
          </p:cNvPr>
          <p:cNvSpPr txBox="1"/>
          <p:nvPr/>
        </p:nvSpPr>
        <p:spPr>
          <a:xfrm>
            <a:off x="20" y="6453336"/>
            <a:ext cx="2339732" cy="404664"/>
          </a:xfrm>
          <a:prstGeom prst="rect">
            <a:avLst/>
          </a:prstGeom>
          <a:solidFill>
            <a:schemeClr val="bg1"/>
          </a:solidFill>
        </p:spPr>
        <p:txBody>
          <a:bodyPr wrap="square" rtlCol="0">
            <a:spAutoFit/>
          </a:bodyPr>
          <a:lstStyle/>
          <a:p>
            <a:endParaRPr lang="en-GB" dirty="0"/>
          </a:p>
        </p:txBody>
      </p:sp>
      <p:sp>
        <p:nvSpPr>
          <p:cNvPr id="4" name="TextBox 3">
            <a:extLst>
              <a:ext uri="{FF2B5EF4-FFF2-40B4-BE49-F238E27FC236}">
                <a16:creationId xmlns:a16="http://schemas.microsoft.com/office/drawing/2014/main" id="{B69ACFA7-1136-45EB-84CC-DFD5FB123EE9}"/>
              </a:ext>
            </a:extLst>
          </p:cNvPr>
          <p:cNvSpPr txBox="1"/>
          <p:nvPr/>
        </p:nvSpPr>
        <p:spPr>
          <a:xfrm>
            <a:off x="8892480" y="10"/>
            <a:ext cx="432048" cy="685799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792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0E7C3A02-A848-448B-BF4A-F2422A186A2F}"/>
              </a:ext>
            </a:extLst>
          </p:cNvPr>
          <p:cNvSpPr>
            <a:spLocks noChangeArrowheads="1"/>
          </p:cNvSpPr>
          <p:nvPr/>
        </p:nvSpPr>
        <p:spPr bwMode="auto">
          <a:xfrm>
            <a:off x="583942" y="404664"/>
            <a:ext cx="8534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600" b="1" dirty="0">
                <a:cs typeface="Arial" panose="020B0604020202020204" pitchFamily="34" charset="0"/>
              </a:rPr>
              <a:t>Achieving Permanence</a:t>
            </a:r>
          </a:p>
          <a:p>
            <a:pPr algn="ctr" eaLnBrk="1" hangingPunct="1">
              <a:spcBef>
                <a:spcPct val="0"/>
              </a:spcBef>
              <a:buClrTx/>
              <a:buSzPct val="100000"/>
              <a:buFontTx/>
              <a:buNone/>
            </a:pPr>
            <a:r>
              <a:rPr lang="en-GB" altLang="en-US" sz="3600" b="1" dirty="0">
                <a:cs typeface="Arial" panose="020B0604020202020204" pitchFamily="34" charset="0"/>
              </a:rPr>
              <a:t>Workshop Four</a:t>
            </a:r>
          </a:p>
          <a:p>
            <a:pPr algn="ctr" eaLnBrk="1" hangingPunct="1">
              <a:spcBef>
                <a:spcPct val="0"/>
              </a:spcBef>
              <a:buClrTx/>
              <a:buSzPct val="100000"/>
              <a:buFontTx/>
              <a:buNone/>
            </a:pPr>
            <a:r>
              <a:rPr lang="en-GB" altLang="en-US" sz="3600" b="1" dirty="0">
                <a:cs typeface="Arial" panose="020B0604020202020204" pitchFamily="34" charset="0"/>
              </a:rPr>
              <a:t>Sustaining Permanence</a:t>
            </a:r>
          </a:p>
        </p:txBody>
      </p:sp>
      <p:sp>
        <p:nvSpPr>
          <p:cNvPr id="18435" name="Rectangle 2">
            <a:extLst>
              <a:ext uri="{FF2B5EF4-FFF2-40B4-BE49-F238E27FC236}">
                <a16:creationId xmlns:a16="http://schemas.microsoft.com/office/drawing/2014/main" id="{3A49049E-097A-4913-BE44-1F58D776E08E}"/>
              </a:ext>
            </a:extLst>
          </p:cNvPr>
          <p:cNvSpPr>
            <a:spLocks noChangeArrowheads="1"/>
          </p:cNvSpPr>
          <p:nvPr/>
        </p:nvSpPr>
        <p:spPr bwMode="auto">
          <a:xfrm>
            <a:off x="608013" y="1916832"/>
            <a:ext cx="7848600"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9pPr>
          </a:lstStyle>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09:30 – 11:00 	Review learning</a:t>
            </a: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			Planning for the future</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11:00 – 11:10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11:10– 12:45	Health, development and well-being</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12:45 – 13:45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13:45 – 15:00	Understanding need and capacity</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15:00 – 15:10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15:10 – 16:30	The professional dimension</a:t>
            </a:r>
          </a:p>
          <a:p>
            <a:pPr eaLnBrk="1" hangingPunct="1">
              <a:lnSpc>
                <a:spcPct val="90000"/>
              </a:lnSpc>
              <a:spcBef>
                <a:spcPts val="450"/>
              </a:spcBef>
              <a:buClrTx/>
              <a:buFontTx/>
              <a:buNone/>
            </a:pPr>
            <a:endParaRPr lang="en-GB" altLang="en-US" sz="2000" dirty="0">
              <a:solidFill>
                <a:srgbClr val="000000"/>
              </a:solidFill>
              <a:latin typeface="+mn-lt"/>
              <a:cs typeface="Arial" panose="020B0604020202020204" pitchFamily="34" charset="0"/>
            </a:endParaRPr>
          </a:p>
          <a:p>
            <a:pPr eaLnBrk="1" hangingPunct="1">
              <a:lnSpc>
                <a:spcPct val="90000"/>
              </a:lnSpc>
              <a:spcBef>
                <a:spcPts val="600"/>
              </a:spcBef>
              <a:buClrTx/>
              <a:buFontTx/>
              <a:buNone/>
            </a:pPr>
            <a:r>
              <a:rPr lang="en-GB" altLang="en-US" sz="2000" dirty="0">
                <a:solidFill>
                  <a:srgbClr val="000000"/>
                </a:solidFill>
                <a:cs typeface="Arial" panose="020B0604020202020204" pitchFamily="34" charset="0"/>
              </a:rPr>
              <a:t>				</a:t>
            </a:r>
          </a:p>
        </p:txBody>
      </p:sp>
    </p:spTree>
    <p:extLst>
      <p:ext uri="{BB962C8B-B14F-4D97-AF65-F5344CB8AC3E}">
        <p14:creationId xmlns:p14="http://schemas.microsoft.com/office/powerpoint/2010/main" val="12825069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C10C-1042-4706-B3FC-6E99DCDE6C9B}"/>
              </a:ext>
            </a:extLst>
          </p:cNvPr>
          <p:cNvSpPr>
            <a:spLocks noGrp="1"/>
          </p:cNvSpPr>
          <p:nvPr>
            <p:ph type="title"/>
          </p:nvPr>
        </p:nvSpPr>
        <p:spPr>
          <a:xfrm>
            <a:off x="4932040" y="785798"/>
            <a:ext cx="4104455" cy="5595530"/>
          </a:xfrm>
        </p:spPr>
        <p:txBody>
          <a:bodyPr>
            <a:noAutofit/>
          </a:bodyPr>
          <a:lstStyle/>
          <a:p>
            <a:pPr algn="l"/>
            <a:r>
              <a:rPr lang="en-GB" sz="3200" dirty="0">
                <a:latin typeface="Arial" panose="020B0604020202020204" pitchFamily="34" charset="0"/>
                <a:cs typeface="Arial" panose="020B0604020202020204" pitchFamily="34" charset="0"/>
              </a:rPr>
              <a:t>How does understanding the child/young adult’s health, development and well-being important contribute to sustaining permanence?</a:t>
            </a:r>
          </a:p>
        </p:txBody>
      </p:sp>
      <p:sp>
        <p:nvSpPr>
          <p:cNvPr id="5" name="Rectangle 4">
            <a:extLst>
              <a:ext uri="{FF2B5EF4-FFF2-40B4-BE49-F238E27FC236}">
                <a16:creationId xmlns:a16="http://schemas.microsoft.com/office/drawing/2014/main" id="{C64B72E8-AD20-4D78-86AE-049DF2ED9358}"/>
              </a:ext>
            </a:extLst>
          </p:cNvPr>
          <p:cNvSpPr/>
          <p:nvPr/>
        </p:nvSpPr>
        <p:spPr>
          <a:xfrm>
            <a:off x="683568" y="1442391"/>
            <a:ext cx="8260890" cy="2800767"/>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‘Assess the child’s current and future needs…</a:t>
            </a:r>
          </a:p>
          <a:p>
            <a:pPr algn="just"/>
            <a:endParaRPr lang="en-GB" sz="8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Draw on the views of those who have knowledge and experience of the child…  </a:t>
            </a:r>
          </a:p>
          <a:p>
            <a:pPr algn="just"/>
            <a:endParaRPr lang="en-GB" sz="8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Assess the impact of trauma, abuse, neglect, separation and loss on a child’s development…’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graphicFrame>
        <p:nvGraphicFramePr>
          <p:cNvPr id="6" name="Diagram 5">
            <a:extLst>
              <a:ext uri="{FF2B5EF4-FFF2-40B4-BE49-F238E27FC236}">
                <a16:creationId xmlns:a16="http://schemas.microsoft.com/office/drawing/2014/main" id="{54AF74F7-DBAD-43A4-8544-35E0D99869F1}"/>
              </a:ext>
            </a:extLst>
          </p:cNvPr>
          <p:cNvGraphicFramePr/>
          <p:nvPr>
            <p:extLst>
              <p:ext uri="{D42A27DB-BD31-4B8C-83A1-F6EECF244321}">
                <p14:modId xmlns:p14="http://schemas.microsoft.com/office/powerpoint/2010/main" val="3769201593"/>
              </p:ext>
            </p:extLst>
          </p:nvPr>
        </p:nvGraphicFramePr>
        <p:xfrm>
          <a:off x="323528" y="2133442"/>
          <a:ext cx="39604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30910A9-C119-42F1-9299-04EBE7F01FE1}"/>
              </a:ext>
            </a:extLst>
          </p:cNvPr>
          <p:cNvSpPr/>
          <p:nvPr/>
        </p:nvSpPr>
        <p:spPr>
          <a:xfrm>
            <a:off x="683568" y="980726"/>
            <a:ext cx="2935419" cy="461665"/>
          </a:xfrm>
          <a:prstGeom prst="rect">
            <a:avLst/>
          </a:prstGeom>
        </p:spPr>
        <p:txBody>
          <a:bodyPr wrap="none">
            <a:spAutoFit/>
          </a:bodyPr>
          <a:lstStyle/>
          <a:p>
            <a:pPr algn="ctr"/>
            <a:r>
              <a:rPr lang="en-GB" sz="2400" b="1" dirty="0">
                <a:solidFill>
                  <a:srgbClr val="6A205F"/>
                </a:solidFill>
                <a:latin typeface="Arial" panose="020B0604020202020204" pitchFamily="34" charset="0"/>
                <a:cs typeface="Arial" panose="020B0604020202020204" pitchFamily="34" charset="0"/>
              </a:rPr>
              <a:t>Child development</a:t>
            </a:r>
          </a:p>
        </p:txBody>
      </p:sp>
    </p:spTree>
    <p:extLst>
      <p:ext uri="{BB962C8B-B14F-4D97-AF65-F5344CB8AC3E}">
        <p14:creationId xmlns:p14="http://schemas.microsoft.com/office/powerpoint/2010/main" val="100160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911836" y="836712"/>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Three</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77556" y="3980656"/>
            <a:ext cx="8640960" cy="1752600"/>
          </a:xfrm>
        </p:spPr>
        <p:txBody>
          <a:bodyPr>
            <a:normAutofit/>
          </a:bodyPr>
          <a:lstStyle/>
          <a:p>
            <a:r>
              <a:rPr lang="en-GB" altLang="en-US" sz="4000" b="1" dirty="0">
                <a:solidFill>
                  <a:schemeClr val="tx1"/>
                </a:solidFill>
                <a:latin typeface="Arial" panose="020B0604020202020204" pitchFamily="34" charset="0"/>
                <a:cs typeface="Arial" panose="020B0604020202020204" pitchFamily="34" charset="0"/>
              </a:rPr>
              <a:t>Understanding need and capacity</a:t>
            </a:r>
          </a:p>
        </p:txBody>
      </p:sp>
    </p:spTree>
    <p:extLst>
      <p:ext uri="{BB962C8B-B14F-4D97-AF65-F5344CB8AC3E}">
        <p14:creationId xmlns:p14="http://schemas.microsoft.com/office/powerpoint/2010/main" val="73858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7FC2-5A10-46C5-B814-A8EB3CAC94DA}"/>
              </a:ext>
            </a:extLst>
          </p:cNvPr>
          <p:cNvSpPr>
            <a:spLocks noGrp="1"/>
          </p:cNvSpPr>
          <p:nvPr>
            <p:ph type="title"/>
          </p:nvPr>
        </p:nvSpPr>
        <p:spPr/>
        <p:txBody>
          <a:bodyPr>
            <a:noAutofit/>
          </a:bodyPr>
          <a:lstStyle/>
          <a:p>
            <a:pPr algn="ctr"/>
            <a:r>
              <a:rPr lang="en-GB" sz="3600" b="1" dirty="0">
                <a:latin typeface="Arial" panose="020B0604020202020204" pitchFamily="34" charset="0"/>
                <a:cs typeface="Arial" panose="020B0604020202020204" pitchFamily="34" charset="0"/>
              </a:rPr>
              <a:t>Care needs and carers’ capacity to meet those needs</a:t>
            </a:r>
          </a:p>
        </p:txBody>
      </p:sp>
      <p:sp>
        <p:nvSpPr>
          <p:cNvPr id="3" name="Content Placeholder 2">
            <a:extLst>
              <a:ext uri="{FF2B5EF4-FFF2-40B4-BE49-F238E27FC236}">
                <a16:creationId xmlns:a16="http://schemas.microsoft.com/office/drawing/2014/main" id="{61E8DB92-41BD-4DE5-8C1A-FC7A64562A81}"/>
              </a:ext>
            </a:extLst>
          </p:cNvPr>
          <p:cNvSpPr>
            <a:spLocks noGrp="1"/>
          </p:cNvSpPr>
          <p:nvPr>
            <p:ph idx="1"/>
          </p:nvPr>
        </p:nvSpPr>
        <p:spPr>
          <a:xfrm>
            <a:off x="251520" y="1835253"/>
            <a:ext cx="8229600" cy="4886222"/>
          </a:xfrm>
        </p:spPr>
        <p:txBody>
          <a:bodyPr>
            <a:normAutofit/>
          </a:bodyPr>
          <a:lstStyle/>
          <a:p>
            <a:pPr lvl="0"/>
            <a:r>
              <a:rPr lang="en-GB" dirty="0">
                <a:latin typeface="Arial" panose="020B0604020202020204" pitchFamily="34" charset="0"/>
                <a:cs typeface="Arial" panose="020B0604020202020204" pitchFamily="34" charset="0"/>
              </a:rPr>
              <a:t>what does the child/young adult need? </a:t>
            </a:r>
          </a:p>
          <a:p>
            <a:pPr lvl="0"/>
            <a:r>
              <a:rPr lang="en-GB" dirty="0">
                <a:latin typeface="Arial" panose="020B0604020202020204" pitchFamily="34" charset="0"/>
                <a:cs typeface="Arial" panose="020B0604020202020204" pitchFamily="34" charset="0"/>
              </a:rPr>
              <a:t>how able are the carers/parents to meet those needs?</a:t>
            </a:r>
          </a:p>
          <a:p>
            <a:pPr lvl="0"/>
            <a:r>
              <a:rPr lang="en-GB" dirty="0">
                <a:latin typeface="Arial" panose="020B0604020202020204" pitchFamily="34" charset="0"/>
                <a:cs typeface="Arial" panose="020B0604020202020204" pitchFamily="34" charset="0"/>
              </a:rPr>
              <a:t>what do the carers/parents need to provide that sustain permanence? </a:t>
            </a:r>
          </a:p>
          <a:p>
            <a:pPr lvl="0"/>
            <a:r>
              <a:rPr lang="en-GB" dirty="0">
                <a:latin typeface="Arial" panose="020B0604020202020204" pitchFamily="34" charset="0"/>
                <a:cs typeface="Arial" panose="020B0604020202020204" pitchFamily="34" charset="0"/>
              </a:rPr>
              <a:t>what can  the carers/parents do to  address factors that may jeopardise or disrupt permanence? </a:t>
            </a:r>
          </a:p>
          <a:p>
            <a:pPr marL="0" indent="0">
              <a:buNone/>
            </a:pPr>
            <a:endParaRPr lang="en-GB"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401226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8DB92-41BD-4DE5-8C1A-FC7A64562A81}"/>
              </a:ext>
            </a:extLst>
          </p:cNvPr>
          <p:cNvSpPr>
            <a:spLocks noGrp="1"/>
          </p:cNvSpPr>
          <p:nvPr>
            <p:ph idx="1"/>
          </p:nvPr>
        </p:nvSpPr>
        <p:spPr>
          <a:xfrm>
            <a:off x="284496" y="1629019"/>
            <a:ext cx="8229600" cy="4525963"/>
          </a:xfrm>
        </p:spPr>
        <p:txBody>
          <a:bodyPr>
            <a:normAutofit/>
          </a:bodyPr>
          <a:lstStyle/>
          <a:p>
            <a:pPr marL="0" indent="0">
              <a:buNone/>
            </a:pPr>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61BEB061-0518-4AF9-A66D-3367B6F99BFC}"/>
              </a:ext>
            </a:extLst>
          </p:cNvPr>
          <p:cNvGraphicFramePr>
            <a:graphicFrameLocks noGrp="1"/>
          </p:cNvGraphicFramePr>
          <p:nvPr>
            <p:extLst>
              <p:ext uri="{D42A27DB-BD31-4B8C-83A1-F6EECF244321}">
                <p14:modId xmlns:p14="http://schemas.microsoft.com/office/powerpoint/2010/main" val="1329490250"/>
              </p:ext>
            </p:extLst>
          </p:nvPr>
        </p:nvGraphicFramePr>
        <p:xfrm>
          <a:off x="284496" y="1052736"/>
          <a:ext cx="8679992" cy="5544616"/>
        </p:xfrm>
        <a:graphic>
          <a:graphicData uri="http://schemas.openxmlformats.org/drawingml/2006/table">
            <a:tbl>
              <a:tblPr firstRow="1" bandRow="1">
                <a:tableStyleId>{5C22544A-7EE6-4342-B048-85BDC9FD1C3A}</a:tableStyleId>
              </a:tblPr>
              <a:tblGrid>
                <a:gridCol w="1469129">
                  <a:extLst>
                    <a:ext uri="{9D8B030D-6E8A-4147-A177-3AD203B41FA5}">
                      <a16:colId xmlns:a16="http://schemas.microsoft.com/office/drawing/2014/main" val="1435220234"/>
                    </a:ext>
                  </a:extLst>
                </a:gridCol>
                <a:gridCol w="5055706">
                  <a:extLst>
                    <a:ext uri="{9D8B030D-6E8A-4147-A177-3AD203B41FA5}">
                      <a16:colId xmlns:a16="http://schemas.microsoft.com/office/drawing/2014/main" val="824851459"/>
                    </a:ext>
                  </a:extLst>
                </a:gridCol>
                <a:gridCol w="2155157">
                  <a:extLst>
                    <a:ext uri="{9D8B030D-6E8A-4147-A177-3AD203B41FA5}">
                      <a16:colId xmlns:a16="http://schemas.microsoft.com/office/drawing/2014/main" val="2139088373"/>
                    </a:ext>
                  </a:extLst>
                </a:gridCol>
              </a:tblGrid>
              <a:tr h="1119961">
                <a:tc>
                  <a:txBody>
                    <a:bodyPr/>
                    <a:lstStyle/>
                    <a:p>
                      <a:r>
                        <a:rPr lang="en-GB" dirty="0">
                          <a:latin typeface="Arial" panose="020B0604020202020204" pitchFamily="34" charset="0"/>
                          <a:cs typeface="Arial" panose="020B0604020202020204" pitchFamily="34" charset="0"/>
                        </a:rPr>
                        <a:t>Area of care need</a:t>
                      </a:r>
                    </a:p>
                  </a:txBody>
                  <a:tcPr>
                    <a:solidFill>
                      <a:schemeClr val="accent4">
                        <a:lumMod val="75000"/>
                      </a:schemeClr>
                    </a:solidFill>
                  </a:tcPr>
                </a:tc>
                <a:tc>
                  <a:txBody>
                    <a:bodyPr/>
                    <a:lstStyle/>
                    <a:p>
                      <a:r>
                        <a:rPr lang="en-GB" dirty="0">
                          <a:latin typeface="Arial" panose="020B0604020202020204" pitchFamily="34" charset="0"/>
                          <a:cs typeface="Arial" panose="020B0604020202020204" pitchFamily="34" charset="0"/>
                        </a:rPr>
                        <a:t>Required from the care-giver</a:t>
                      </a:r>
                    </a:p>
                  </a:txBody>
                  <a:tcPr>
                    <a:solidFill>
                      <a:schemeClr val="accent4">
                        <a:lumMod val="75000"/>
                      </a:schemeClr>
                    </a:solidFill>
                  </a:tcPr>
                </a:tc>
                <a:tc>
                  <a:txBody>
                    <a:bodyPr/>
                    <a:lstStyle/>
                    <a:p>
                      <a:r>
                        <a:rPr lang="en-GB" dirty="0">
                          <a:latin typeface="Arial" panose="020B0604020202020204" pitchFamily="34" charset="0"/>
                          <a:cs typeface="Arial" panose="020B0604020202020204" pitchFamily="34" charset="0"/>
                        </a:rPr>
                        <a:t>Links to aspects of child / young adult’s health and development</a:t>
                      </a:r>
                    </a:p>
                  </a:txBody>
                  <a:tcPr>
                    <a:solidFill>
                      <a:schemeClr val="accent4">
                        <a:lumMod val="75000"/>
                      </a:schemeClr>
                    </a:solidFill>
                  </a:tcPr>
                </a:tc>
                <a:extLst>
                  <a:ext uri="{0D108BD9-81ED-4DB2-BD59-A6C34878D82A}">
                    <a16:rowId xmlns:a16="http://schemas.microsoft.com/office/drawing/2014/main" val="1013380267"/>
                  </a:ext>
                </a:extLst>
              </a:tr>
              <a:tr h="1570896">
                <a:tc>
                  <a:txBody>
                    <a:bodyPr/>
                    <a:lstStyle/>
                    <a:p>
                      <a:r>
                        <a:rPr lang="en-GB" dirty="0">
                          <a:latin typeface="Arial" panose="020B0604020202020204" pitchFamily="34" charset="0"/>
                          <a:cs typeface="Arial" panose="020B0604020202020204" pitchFamily="34" charset="0"/>
                        </a:rPr>
                        <a:t>Basic care</a:t>
                      </a:r>
                    </a:p>
                  </a:txBody>
                  <a:tcPr>
                    <a:solidFill>
                      <a:schemeClr val="accent4">
                        <a:lumMod val="40000"/>
                        <a:lumOff val="6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40000"/>
                        <a:lumOff val="6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2239314287"/>
                  </a:ext>
                </a:extLst>
              </a:tr>
              <a:tr h="1570896">
                <a:tc>
                  <a:txBody>
                    <a:bodyPr/>
                    <a:lstStyle/>
                    <a:p>
                      <a:r>
                        <a:rPr lang="en-GB" dirty="0">
                          <a:latin typeface="Arial" panose="020B0604020202020204" pitchFamily="34" charset="0"/>
                          <a:cs typeface="Arial" panose="020B0604020202020204" pitchFamily="34" charset="0"/>
                        </a:rPr>
                        <a:t>Ensuring safety</a:t>
                      </a:r>
                    </a:p>
                  </a:txBody>
                  <a:tcPr>
                    <a:solidFill>
                      <a:schemeClr val="accent4">
                        <a:lumMod val="60000"/>
                        <a:lumOff val="4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60000"/>
                        <a:lumOff val="4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60000"/>
                        <a:lumOff val="40000"/>
                      </a:schemeClr>
                    </a:solidFill>
                  </a:tcPr>
                </a:tc>
                <a:extLst>
                  <a:ext uri="{0D108BD9-81ED-4DB2-BD59-A6C34878D82A}">
                    <a16:rowId xmlns:a16="http://schemas.microsoft.com/office/drawing/2014/main" val="2888701331"/>
                  </a:ext>
                </a:extLst>
              </a:tr>
              <a:tr h="1214104">
                <a:tc>
                  <a:txBody>
                    <a:bodyPr/>
                    <a:lstStyle/>
                    <a:p>
                      <a:r>
                        <a:rPr lang="en-GB" dirty="0">
                          <a:latin typeface="Arial" panose="020B0604020202020204" pitchFamily="34" charset="0"/>
                          <a:cs typeface="Arial" panose="020B0604020202020204" pitchFamily="34" charset="0"/>
                        </a:rPr>
                        <a:t>Emotional warmth</a:t>
                      </a:r>
                    </a:p>
                  </a:txBody>
                  <a:tcPr>
                    <a:solidFill>
                      <a:schemeClr val="accent4">
                        <a:lumMod val="20000"/>
                        <a:lumOff val="8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endParaRPr lang="en-GB"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4186897776"/>
                  </a:ext>
                </a:extLst>
              </a:tr>
            </a:tbl>
          </a:graphicData>
        </a:graphic>
      </p:graphicFrame>
      <p:sp>
        <p:nvSpPr>
          <p:cNvPr id="4" name="TextBox 3">
            <a:extLst>
              <a:ext uri="{FF2B5EF4-FFF2-40B4-BE49-F238E27FC236}">
                <a16:creationId xmlns:a16="http://schemas.microsoft.com/office/drawing/2014/main" id="{B80AA066-833A-43E6-8A8A-472EAB7090AE}"/>
              </a:ext>
            </a:extLst>
          </p:cNvPr>
          <p:cNvSpPr txBox="1"/>
          <p:nvPr/>
        </p:nvSpPr>
        <p:spPr>
          <a:xfrm>
            <a:off x="971600" y="255893"/>
            <a:ext cx="4660250" cy="707886"/>
          </a:xfrm>
          <a:prstGeom prst="rect">
            <a:avLst/>
          </a:prstGeom>
          <a:noFill/>
        </p:spPr>
        <p:txBody>
          <a:bodyPr wrap="none" rtlCol="0">
            <a:spAutoFit/>
          </a:bodyPr>
          <a:lstStyle/>
          <a:p>
            <a:r>
              <a:rPr lang="en-GB" sz="4000" b="1" dirty="0">
                <a:latin typeface="Arial" panose="020B0604020202020204" pitchFamily="34" charset="0"/>
                <a:cs typeface="Arial" panose="020B0604020202020204" pitchFamily="34" charset="0"/>
              </a:rPr>
              <a:t>Care needs profile</a:t>
            </a:r>
          </a:p>
        </p:txBody>
      </p:sp>
      <p:sp>
        <p:nvSpPr>
          <p:cNvPr id="7" name="Rectangle 6">
            <a:extLst>
              <a:ext uri="{FF2B5EF4-FFF2-40B4-BE49-F238E27FC236}">
                <a16:creationId xmlns:a16="http://schemas.microsoft.com/office/drawing/2014/main" id="{50654C12-1D16-4732-9EEA-FA4F67AA160F}"/>
              </a:ext>
            </a:extLst>
          </p:cNvPr>
          <p:cNvSpPr/>
          <p:nvPr/>
        </p:nvSpPr>
        <p:spPr>
          <a:xfrm>
            <a:off x="467544" y="2780928"/>
            <a:ext cx="8260890" cy="12618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‘Co-create with carers helpful strategies to meet a child’s needs…’</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p:txBody>
      </p:sp>
    </p:spTree>
    <p:extLst>
      <p:ext uri="{BB962C8B-B14F-4D97-AF65-F5344CB8AC3E}">
        <p14:creationId xmlns:p14="http://schemas.microsoft.com/office/powerpoint/2010/main" val="35275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8DB92-41BD-4DE5-8C1A-FC7A64562A81}"/>
              </a:ext>
            </a:extLst>
          </p:cNvPr>
          <p:cNvSpPr>
            <a:spLocks noGrp="1"/>
          </p:cNvSpPr>
          <p:nvPr>
            <p:ph idx="1"/>
          </p:nvPr>
        </p:nvSpPr>
        <p:spPr>
          <a:xfrm>
            <a:off x="284496" y="1629019"/>
            <a:ext cx="8229600" cy="4525963"/>
          </a:xfrm>
        </p:spPr>
        <p:txBody>
          <a:bodyPr>
            <a:normAutofit/>
          </a:bodyPr>
          <a:lstStyle/>
          <a:p>
            <a:pPr marL="0" indent="0">
              <a:buNone/>
            </a:pPr>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9CAB629F-1A16-43FA-B1E3-ABECDB9BD8B1}"/>
              </a:ext>
            </a:extLst>
          </p:cNvPr>
          <p:cNvGraphicFramePr>
            <a:graphicFrameLocks noGrp="1"/>
          </p:cNvGraphicFramePr>
          <p:nvPr>
            <p:extLst>
              <p:ext uri="{D42A27DB-BD31-4B8C-83A1-F6EECF244321}">
                <p14:modId xmlns:p14="http://schemas.microsoft.com/office/powerpoint/2010/main" val="1374787083"/>
              </p:ext>
            </p:extLst>
          </p:nvPr>
        </p:nvGraphicFramePr>
        <p:xfrm>
          <a:off x="0" y="0"/>
          <a:ext cx="9144001" cy="6381328"/>
        </p:xfrm>
        <a:graphic>
          <a:graphicData uri="http://schemas.openxmlformats.org/drawingml/2006/table">
            <a:tbl>
              <a:tblPr firstRow="1" bandRow="1">
                <a:tableStyleId>{5C22544A-7EE6-4342-B048-85BDC9FD1C3A}</a:tableStyleId>
              </a:tblPr>
              <a:tblGrid>
                <a:gridCol w="1632857">
                  <a:extLst>
                    <a:ext uri="{9D8B030D-6E8A-4147-A177-3AD203B41FA5}">
                      <a16:colId xmlns:a16="http://schemas.microsoft.com/office/drawing/2014/main" val="2068383730"/>
                    </a:ext>
                  </a:extLst>
                </a:gridCol>
                <a:gridCol w="1705033">
                  <a:extLst>
                    <a:ext uri="{9D8B030D-6E8A-4147-A177-3AD203B41FA5}">
                      <a16:colId xmlns:a16="http://schemas.microsoft.com/office/drawing/2014/main" val="2558422154"/>
                    </a:ext>
                  </a:extLst>
                </a:gridCol>
                <a:gridCol w="2275368">
                  <a:extLst>
                    <a:ext uri="{9D8B030D-6E8A-4147-A177-3AD203B41FA5}">
                      <a16:colId xmlns:a16="http://schemas.microsoft.com/office/drawing/2014/main" val="1350503273"/>
                    </a:ext>
                  </a:extLst>
                </a:gridCol>
                <a:gridCol w="1652957">
                  <a:extLst>
                    <a:ext uri="{9D8B030D-6E8A-4147-A177-3AD203B41FA5}">
                      <a16:colId xmlns:a16="http://schemas.microsoft.com/office/drawing/2014/main" val="1190371542"/>
                    </a:ext>
                  </a:extLst>
                </a:gridCol>
                <a:gridCol w="1877786">
                  <a:extLst>
                    <a:ext uri="{9D8B030D-6E8A-4147-A177-3AD203B41FA5}">
                      <a16:colId xmlns:a16="http://schemas.microsoft.com/office/drawing/2014/main" val="2955356741"/>
                    </a:ext>
                  </a:extLst>
                </a:gridCol>
              </a:tblGrid>
              <a:tr h="442252">
                <a:tc gridSpan="5">
                  <a:txBody>
                    <a:bodyPr/>
                    <a:lstStyle/>
                    <a:p>
                      <a:pPr algn="ctr"/>
                      <a:r>
                        <a:rPr lang="en-GB" sz="1200" dirty="0">
                          <a:latin typeface="Arial" panose="020B0604020202020204" pitchFamily="34" charset="0"/>
                          <a:cs typeface="Arial" panose="020B0604020202020204" pitchFamily="34" charset="0"/>
                        </a:rPr>
                        <a:t>CARER’S CAPACITY TO MEET NEEDS</a:t>
                      </a:r>
                    </a:p>
                  </a:txBody>
                  <a:tcPr>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2128611"/>
                  </a:ext>
                </a:extLst>
              </a:tr>
              <a:tr h="1330564">
                <a:tc>
                  <a:txBody>
                    <a:bodyPr/>
                    <a:lstStyle/>
                    <a:p>
                      <a:r>
                        <a:rPr lang="en-GB" sz="1200" dirty="0">
                          <a:latin typeface="Arial" panose="020B0604020202020204" pitchFamily="34" charset="0"/>
                          <a:cs typeface="Arial" panose="020B0604020202020204" pitchFamily="34" charset="0"/>
                        </a:rPr>
                        <a:t>Specific evidence relevant to this child / young adult</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Strengths</a:t>
                      </a:r>
                    </a:p>
                    <a:p>
                      <a:r>
                        <a:rPr lang="en-GB" sz="1200" dirty="0">
                          <a:latin typeface="Arial" panose="020B0604020202020204" pitchFamily="34" charset="0"/>
                          <a:cs typeface="Arial" panose="020B0604020202020204" pitchFamily="34" charset="0"/>
                        </a:rPr>
                        <a:t>(Potential indicators)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Domain dimensions and subdimensions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Difficulties (Potential indicators)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Specific evidence relevant to this child / young adult</a:t>
                      </a:r>
                    </a:p>
                  </a:txBody>
                  <a:tcPr>
                    <a:solidFill>
                      <a:schemeClr val="accent4">
                        <a:lumMod val="20000"/>
                        <a:lumOff val="80000"/>
                      </a:schemeClr>
                    </a:solidFill>
                  </a:tcPr>
                </a:tc>
                <a:extLst>
                  <a:ext uri="{0D108BD9-81ED-4DB2-BD59-A6C34878D82A}">
                    <a16:rowId xmlns:a16="http://schemas.microsoft.com/office/drawing/2014/main" val="1218078369"/>
                  </a:ext>
                </a:extLst>
              </a:tr>
              <a:tr h="448394">
                <a:tc gridSpan="5">
                  <a:txBody>
                    <a:bodyPr/>
                    <a:lstStyle/>
                    <a:p>
                      <a:pPr algn="ctr"/>
                      <a:r>
                        <a:rPr lang="en-GB" sz="1200" dirty="0">
                          <a:solidFill>
                            <a:schemeClr val="bg1"/>
                          </a:solidFill>
                          <a:latin typeface="Arial" panose="020B0604020202020204" pitchFamily="34" charset="0"/>
                          <a:cs typeface="Arial" panose="020B0604020202020204" pitchFamily="34" charset="0"/>
                        </a:rPr>
                        <a:t>3      2      1      0      -1      -2     -3</a:t>
                      </a:r>
                    </a:p>
                  </a:txBody>
                  <a:tcPr>
                    <a:solidFill>
                      <a:schemeClr val="accent4">
                        <a:lumMod val="60000"/>
                        <a:lumOff val="40000"/>
                      </a:schemeClr>
                    </a:solidFill>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120770778"/>
                  </a:ext>
                </a:extLst>
              </a:tr>
              <a:tr h="1526805">
                <a:tc>
                  <a:txBody>
                    <a:bodyPr/>
                    <a:lstStyle/>
                    <a:p>
                      <a:endParaRPr lang="en-GB" sz="1000" dirty="0">
                        <a:latin typeface="Arial" panose="020B0604020202020204" pitchFamily="34" charset="0"/>
                        <a:cs typeface="Arial" panose="020B0604020202020204" pitchFamily="34" charset="0"/>
                      </a:endParaRPr>
                    </a:p>
                  </a:txBody>
                  <a:tcPr>
                    <a:solidFill>
                      <a:srgbClr val="F8E4F8"/>
                    </a:solidFill>
                  </a:tcPr>
                </a:tc>
                <a:tc>
                  <a:txBody>
                    <a:bodyPr/>
                    <a:lstStyle/>
                    <a:p>
                      <a:r>
                        <a:rPr lang="en-GB" sz="1200" dirty="0">
                          <a:latin typeface="Arial" panose="020B0604020202020204" pitchFamily="34" charset="0"/>
                          <a:cs typeface="Arial" panose="020B0604020202020204" pitchFamily="34" charset="0"/>
                        </a:rPr>
                        <a:t>Carers work well together to  provide adequate, reasonably organised, effective basic care</a:t>
                      </a:r>
                    </a:p>
                  </a:txBody>
                  <a:tcPr>
                    <a:solidFill>
                      <a:srgbClr val="F8E4F8"/>
                    </a:solidFill>
                  </a:tcPr>
                </a:tc>
                <a:tc>
                  <a:txBody>
                    <a:bodyPr/>
                    <a:lstStyle/>
                    <a:p>
                      <a:r>
                        <a:rPr lang="en-GB" sz="1200" dirty="0">
                          <a:latin typeface="Arial" panose="020B0604020202020204" pitchFamily="34" charset="0"/>
                          <a:cs typeface="Arial" panose="020B0604020202020204" pitchFamily="34" charset="0"/>
                        </a:rPr>
                        <a:t>Carers capacity to provide effective basic care</a:t>
                      </a:r>
                    </a:p>
                  </a:txBody>
                  <a:tcPr>
                    <a:solidFill>
                      <a:srgbClr val="F8E4F8"/>
                    </a:solidFill>
                  </a:tcPr>
                </a:tc>
                <a:tc>
                  <a:txBody>
                    <a:bodyPr/>
                    <a:lstStyle/>
                    <a:p>
                      <a:r>
                        <a:rPr lang="en-GB" sz="1200" dirty="0">
                          <a:latin typeface="Arial" panose="020B0604020202020204" pitchFamily="34" charset="0"/>
                          <a:cs typeface="Arial" panose="020B0604020202020204" pitchFamily="34" charset="0"/>
                        </a:rPr>
                        <a:t>Carers fail to provide adequate basic care.  Carers divided and provide ineffective, inadequately organised basic care</a:t>
                      </a:r>
                    </a:p>
                  </a:txBody>
                  <a:tcPr>
                    <a:solidFill>
                      <a:srgbClr val="F8E4F8"/>
                    </a:solidFill>
                  </a:tcPr>
                </a:tc>
                <a:tc>
                  <a:txBody>
                    <a:bodyPr/>
                    <a:lstStyle/>
                    <a:p>
                      <a:endParaRPr lang="en-GB" sz="1200" dirty="0">
                        <a:latin typeface="Arial" panose="020B0604020202020204" pitchFamily="34" charset="0"/>
                        <a:cs typeface="Arial" panose="020B0604020202020204" pitchFamily="34" charset="0"/>
                      </a:endParaRPr>
                    </a:p>
                  </a:txBody>
                  <a:tcPr>
                    <a:solidFill>
                      <a:srgbClr val="F8E4F8"/>
                    </a:solidFill>
                  </a:tcPr>
                </a:tc>
                <a:extLst>
                  <a:ext uri="{0D108BD9-81ED-4DB2-BD59-A6C34878D82A}">
                    <a16:rowId xmlns:a16="http://schemas.microsoft.com/office/drawing/2014/main" val="2580887489"/>
                  </a:ext>
                </a:extLst>
              </a:tr>
              <a:tr h="1109853">
                <a:tc>
                  <a:txBody>
                    <a:bodyPr/>
                    <a:lstStyle/>
                    <a:p>
                      <a:endParaRPr lang="en-GB" sz="10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Carers reasonably adaptive to child’s changing needs</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Adaptability to changing needs and consistency  of care over time</a:t>
                      </a:r>
                    </a:p>
                  </a:txBody>
                  <a:tcPr>
                    <a:solidFill>
                      <a:schemeClr val="accent4">
                        <a:lumMod val="20000"/>
                        <a:lumOff val="80000"/>
                      </a:schemeClr>
                    </a:solidFill>
                  </a:tcPr>
                </a:tc>
                <a:tc>
                  <a:txBody>
                    <a:bodyPr/>
                    <a:lstStyle/>
                    <a:p>
                      <a:r>
                        <a:rPr lang="en-GB" sz="1200" dirty="0">
                          <a:latin typeface="Arial" panose="020B0604020202020204" pitchFamily="34" charset="0"/>
                          <a:cs typeface="Arial" panose="020B0604020202020204" pitchFamily="34" charset="0"/>
                        </a:rPr>
                        <a:t>Carers fail to adapt to child’s changing needs, basic care inconsistent over time</a:t>
                      </a:r>
                    </a:p>
                  </a:txBody>
                  <a:tcPr>
                    <a:solidFill>
                      <a:schemeClr val="accent4">
                        <a:lumMod val="20000"/>
                        <a:lumOff val="80000"/>
                      </a:schemeClr>
                    </a:solidFill>
                  </a:tcPr>
                </a:tc>
                <a:tc>
                  <a:txBody>
                    <a:bodyPr/>
                    <a:lstStyle/>
                    <a:p>
                      <a:endParaRPr lang="en-GB" sz="1200" dirty="0">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32403798"/>
                  </a:ext>
                </a:extLst>
              </a:tr>
              <a:tr h="1523460">
                <a:tc>
                  <a:txBody>
                    <a:bodyPr/>
                    <a:lstStyle/>
                    <a:p>
                      <a:endParaRPr lang="en-GB" sz="1000" dirty="0">
                        <a:latin typeface="Arial" panose="020B0604020202020204" pitchFamily="34" charset="0"/>
                        <a:cs typeface="Arial" panose="020B0604020202020204" pitchFamily="34" charset="0"/>
                      </a:endParaRPr>
                    </a:p>
                  </a:txBody>
                  <a:tcPr>
                    <a:solidFill>
                      <a:srgbClr val="7030A0"/>
                    </a:solidFill>
                  </a:tcPr>
                </a:tc>
                <a:tc>
                  <a:txBody>
                    <a:bodyPr/>
                    <a:lstStyle/>
                    <a:p>
                      <a:r>
                        <a:rPr lang="en-GB" sz="1200" dirty="0">
                          <a:solidFill>
                            <a:schemeClr val="bg1"/>
                          </a:solidFill>
                          <a:latin typeface="Arial" panose="020B0604020202020204" pitchFamily="34" charset="0"/>
                          <a:cs typeface="Arial" panose="020B0604020202020204" pitchFamily="34" charset="0"/>
                        </a:rPr>
                        <a:t>Carers able to place appropriate reliance on and support from family and community agencies to provide basic care</a:t>
                      </a:r>
                    </a:p>
                  </a:txBody>
                  <a:tcPr>
                    <a:solidFill>
                      <a:srgbClr val="7030A0"/>
                    </a:solidFill>
                  </a:tcPr>
                </a:tc>
                <a:tc>
                  <a:txBody>
                    <a:bodyPr/>
                    <a:lstStyle/>
                    <a:p>
                      <a:r>
                        <a:rPr lang="en-GB" sz="1200" dirty="0">
                          <a:solidFill>
                            <a:schemeClr val="bg1"/>
                          </a:solidFill>
                          <a:latin typeface="Arial" panose="020B0604020202020204" pitchFamily="34" charset="0"/>
                          <a:cs typeface="Arial" panose="020B0604020202020204" pitchFamily="34" charset="0"/>
                        </a:rPr>
                        <a:t>Carers ability to use extended family and community  resources to provide basic care</a:t>
                      </a:r>
                    </a:p>
                  </a:txBody>
                  <a:tcPr>
                    <a:solidFill>
                      <a:srgbClr val="7030A0"/>
                    </a:solidFill>
                  </a:tcPr>
                </a:tc>
                <a:tc>
                  <a:txBody>
                    <a:bodyPr/>
                    <a:lstStyle/>
                    <a:p>
                      <a:r>
                        <a:rPr lang="en-GB" sz="1200" dirty="0">
                          <a:solidFill>
                            <a:schemeClr val="bg1"/>
                          </a:solidFill>
                          <a:latin typeface="Arial" panose="020B0604020202020204" pitchFamily="34" charset="0"/>
                          <a:cs typeface="Arial" panose="020B0604020202020204" pitchFamily="34" charset="0"/>
                        </a:rPr>
                        <a:t>Carers place undue reliance on family and community or unable to use family or community resources to provide effective basic care</a:t>
                      </a:r>
                    </a:p>
                  </a:txBody>
                  <a:tcPr>
                    <a:solidFill>
                      <a:srgbClr val="7030A0"/>
                    </a:solidFill>
                  </a:tcPr>
                </a:tc>
                <a:tc>
                  <a:txBody>
                    <a:bodyPr/>
                    <a:lstStyle/>
                    <a:p>
                      <a:endParaRPr lang="en-GB" sz="1200" dirty="0">
                        <a:latin typeface="Arial" panose="020B0604020202020204" pitchFamily="34" charset="0"/>
                        <a:cs typeface="Arial" panose="020B0604020202020204" pitchFamily="34" charset="0"/>
                      </a:endParaRPr>
                    </a:p>
                  </a:txBody>
                  <a:tcPr>
                    <a:solidFill>
                      <a:srgbClr val="7030A0"/>
                    </a:solidFill>
                  </a:tcPr>
                </a:tc>
                <a:extLst>
                  <a:ext uri="{0D108BD9-81ED-4DB2-BD59-A6C34878D82A}">
                    <a16:rowId xmlns:a16="http://schemas.microsoft.com/office/drawing/2014/main" val="4284865440"/>
                  </a:ext>
                </a:extLst>
              </a:tr>
            </a:tbl>
          </a:graphicData>
        </a:graphic>
      </p:graphicFrame>
      <p:sp>
        <p:nvSpPr>
          <p:cNvPr id="5" name="Rectangle 4">
            <a:extLst>
              <a:ext uri="{FF2B5EF4-FFF2-40B4-BE49-F238E27FC236}">
                <a16:creationId xmlns:a16="http://schemas.microsoft.com/office/drawing/2014/main" id="{ACECC31B-6CA7-4798-B442-E6DF8DDEDB6E}"/>
              </a:ext>
            </a:extLst>
          </p:cNvPr>
          <p:cNvSpPr/>
          <p:nvPr/>
        </p:nvSpPr>
        <p:spPr>
          <a:xfrm>
            <a:off x="265389" y="6414888"/>
            <a:ext cx="2940228"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Adapted from </a:t>
            </a:r>
            <a:r>
              <a:rPr lang="en-GB" sz="1400" dirty="0" err="1">
                <a:latin typeface="Arial" panose="020B0604020202020204" pitchFamily="34" charset="0"/>
                <a:cs typeface="Arial" panose="020B0604020202020204" pitchFamily="34" charset="0"/>
              </a:rPr>
              <a:t>Bentovim</a:t>
            </a:r>
            <a:r>
              <a:rPr lang="en-GB" sz="1400" dirty="0">
                <a:latin typeface="Arial" panose="020B0604020202020204" pitchFamily="34" charset="0"/>
                <a:cs typeface="Arial" panose="020B0604020202020204" pitchFamily="34" charset="0"/>
              </a:rPr>
              <a:t> et al, 2009</a:t>
            </a:r>
          </a:p>
        </p:txBody>
      </p:sp>
      <p:sp>
        <p:nvSpPr>
          <p:cNvPr id="7" name="Rectangle 6">
            <a:extLst>
              <a:ext uri="{FF2B5EF4-FFF2-40B4-BE49-F238E27FC236}">
                <a16:creationId xmlns:a16="http://schemas.microsoft.com/office/drawing/2014/main" id="{50654C12-1D16-4732-9EEA-FA4F67AA160F}"/>
              </a:ext>
            </a:extLst>
          </p:cNvPr>
          <p:cNvSpPr/>
          <p:nvPr/>
        </p:nvSpPr>
        <p:spPr>
          <a:xfrm>
            <a:off x="683568" y="2508741"/>
            <a:ext cx="8260890" cy="12618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‘Co-create with carers helpful strategies to meet a child’s needs…’</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p:txBody>
      </p:sp>
    </p:spTree>
    <p:extLst>
      <p:ext uri="{BB962C8B-B14F-4D97-AF65-F5344CB8AC3E}">
        <p14:creationId xmlns:p14="http://schemas.microsoft.com/office/powerpoint/2010/main" val="39252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FC859-E1F1-44EB-8708-C0F80511B63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4012" t="27001" r="27951" b="12442"/>
          <a:stretch/>
        </p:blipFill>
        <p:spPr>
          <a:xfrm>
            <a:off x="-468560" y="-551129"/>
            <a:ext cx="9511680" cy="7200800"/>
          </a:xfrm>
          <a:prstGeom prst="rect">
            <a:avLst/>
          </a:prstGeom>
        </p:spPr>
      </p:pic>
      <p:sp>
        <p:nvSpPr>
          <p:cNvPr id="6" name="Rectangle 5">
            <a:extLst>
              <a:ext uri="{FF2B5EF4-FFF2-40B4-BE49-F238E27FC236}">
                <a16:creationId xmlns:a16="http://schemas.microsoft.com/office/drawing/2014/main" id="{D8178289-6256-41E5-9D92-B5988AF72F26}"/>
              </a:ext>
            </a:extLst>
          </p:cNvPr>
          <p:cNvSpPr/>
          <p:nvPr/>
        </p:nvSpPr>
        <p:spPr>
          <a:xfrm>
            <a:off x="683568" y="1052736"/>
            <a:ext cx="8260890" cy="3600986"/>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‘Maintain a focus on the rights, safety, needs, health, wellbeing, developmental recovery of the child and the circumstances that promote this.’</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a:p>
            <a:pPr algn="just"/>
            <a:endParaRPr lang="en-GB" sz="20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‘Listen to the child to understand their long term aspirations, and a assess a carer’s abilities to support the child in achieving these goals.’</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p:txBody>
      </p:sp>
    </p:spTree>
    <p:extLst>
      <p:ext uri="{BB962C8B-B14F-4D97-AF65-F5344CB8AC3E}">
        <p14:creationId xmlns:p14="http://schemas.microsoft.com/office/powerpoint/2010/main" val="2018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FBA1-04E4-430D-8399-95E88E6AFD96}"/>
              </a:ext>
            </a:extLst>
          </p:cNvPr>
          <p:cNvSpPr>
            <a:spLocks noGrp="1"/>
          </p:cNvSpPr>
          <p:nvPr>
            <p:ph type="title"/>
          </p:nvPr>
        </p:nvSpPr>
        <p:spPr>
          <a:xfrm>
            <a:off x="490736" y="0"/>
            <a:ext cx="8229600" cy="1143000"/>
          </a:xfrm>
        </p:spPr>
        <p:txBody>
          <a:bodyPr>
            <a:normAutofit/>
          </a:bodyPr>
          <a:lstStyle/>
          <a:p>
            <a:r>
              <a:rPr lang="en-GB" sz="3600" b="1" dirty="0">
                <a:latin typeface="Arial" panose="020B0604020202020204" pitchFamily="34" charset="0"/>
                <a:cs typeface="Arial" panose="020B0604020202020204" pitchFamily="34" charset="0"/>
              </a:rPr>
              <a:t>Evaluating the plan</a:t>
            </a:r>
            <a:endParaRPr lang="en-GB" sz="3600" b="1" dirty="0">
              <a:solidFill>
                <a:srgbClr val="A7339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E8D3E6D-B008-477A-A52A-732289704843}"/>
              </a:ext>
            </a:extLst>
          </p:cNvPr>
          <p:cNvSpPr>
            <a:spLocks noGrp="1"/>
          </p:cNvSpPr>
          <p:nvPr>
            <p:ph idx="1"/>
          </p:nvPr>
        </p:nvSpPr>
        <p:spPr>
          <a:xfrm>
            <a:off x="0" y="980728"/>
            <a:ext cx="9144000" cy="4525963"/>
          </a:xfrm>
        </p:spPr>
        <p:txBody>
          <a:bodyPr>
            <a:noAutofit/>
          </a:bodyPr>
          <a:lstStyle/>
          <a:p>
            <a:pPr lvl="0"/>
            <a:r>
              <a:rPr lang="en-GB" sz="2300" dirty="0">
                <a:latin typeface="Arial" panose="020B0604020202020204" pitchFamily="34" charset="0"/>
                <a:cs typeface="Arial" panose="020B0604020202020204" pitchFamily="34" charset="0"/>
              </a:rPr>
              <a:t>Specifying detail to ensure sharp focus/SMART planning</a:t>
            </a:r>
          </a:p>
          <a:p>
            <a:pPr lvl="0"/>
            <a:r>
              <a:rPr lang="en-GB" sz="2300" dirty="0" err="1">
                <a:latin typeface="Arial" panose="020B0604020202020204" pitchFamily="34" charset="0"/>
                <a:cs typeface="Arial" panose="020B0604020202020204" pitchFamily="34" charset="0"/>
              </a:rPr>
              <a:t>ExACT</a:t>
            </a:r>
            <a:r>
              <a:rPr lang="en-GB" sz="2300" dirty="0">
                <a:latin typeface="Arial" panose="020B0604020202020204" pitchFamily="34" charset="0"/>
                <a:cs typeface="Arial" panose="020B0604020202020204" pitchFamily="34" charset="0"/>
              </a:rPr>
              <a:t> planning that integrates children and young people’s wishes, feelings and priorities </a:t>
            </a:r>
          </a:p>
          <a:p>
            <a:pPr lvl="0"/>
            <a:r>
              <a:rPr lang="en-GB" sz="2300" dirty="0">
                <a:latin typeface="Arial" panose="020B0604020202020204" pitchFamily="34" charset="0"/>
                <a:cs typeface="Arial" panose="020B0604020202020204" pitchFamily="34" charset="0"/>
              </a:rPr>
              <a:t>Addressing any dissonance between a child/young adult’s expressed wishes and feelings and professional decisions about their ‘best interests’</a:t>
            </a:r>
          </a:p>
          <a:p>
            <a:pPr lvl="0"/>
            <a:r>
              <a:rPr lang="en-GB" sz="2300" dirty="0">
                <a:latin typeface="Arial" panose="020B0604020202020204" pitchFamily="34" charset="0"/>
                <a:cs typeface="Arial" panose="020B0604020202020204" pitchFamily="34" charset="0"/>
              </a:rPr>
              <a:t>Identifying approaches and  resources for working with children / young adults in relation to identity  (heritage, ethnicity, gender and sexuality, religion, class, experiences of discrimination etc. and considering specific physical, learning and emotional needs)</a:t>
            </a:r>
          </a:p>
          <a:p>
            <a:pPr lvl="0"/>
            <a:r>
              <a:rPr lang="en-GB" sz="2300" dirty="0">
                <a:latin typeface="Arial" panose="020B0604020202020204" pitchFamily="34" charset="0"/>
                <a:cs typeface="Arial" panose="020B0604020202020204" pitchFamily="34" charset="0"/>
              </a:rPr>
              <a:t>Prioritising and sequencing</a:t>
            </a:r>
          </a:p>
          <a:p>
            <a:pPr lvl="0"/>
            <a:r>
              <a:rPr lang="en-GB" sz="2300" dirty="0">
                <a:latin typeface="Arial" panose="020B0604020202020204" pitchFamily="34" charset="0"/>
                <a:cs typeface="Arial" panose="020B0604020202020204" pitchFamily="34" charset="0"/>
              </a:rPr>
              <a:t>Sustaining the golden thread: contact, siblings, significant people.</a:t>
            </a:r>
          </a:p>
          <a:p>
            <a:pPr lvl="0"/>
            <a:r>
              <a:rPr lang="en-GB" sz="2300" dirty="0">
                <a:latin typeface="Arial" panose="020B0604020202020204" pitchFamily="34" charset="0"/>
                <a:cs typeface="Arial" panose="020B0604020202020204" pitchFamily="34" charset="0"/>
              </a:rPr>
              <a:t>Contingency planning</a:t>
            </a:r>
          </a:p>
          <a:p>
            <a:pPr lvl="0"/>
            <a:r>
              <a:rPr lang="en-GB" sz="2300" dirty="0">
                <a:latin typeface="Arial" panose="020B0604020202020204" pitchFamily="34" charset="0"/>
                <a:cs typeface="Arial" panose="020B0604020202020204" pitchFamily="34" charset="0"/>
              </a:rPr>
              <a:t>Proactive planning for  change/transition/moves</a:t>
            </a:r>
          </a:p>
          <a:p>
            <a:pPr marL="0" indent="0">
              <a:buNone/>
            </a:pPr>
            <a:endParaRPr lang="en-GB" dirty="0"/>
          </a:p>
        </p:txBody>
      </p:sp>
      <p:sp>
        <p:nvSpPr>
          <p:cNvPr id="5" name="Rectangle 4">
            <a:extLst>
              <a:ext uri="{FF2B5EF4-FFF2-40B4-BE49-F238E27FC236}">
                <a16:creationId xmlns:a16="http://schemas.microsoft.com/office/drawing/2014/main" id="{71B8421D-5053-4DD2-863A-65515EB65F0E}"/>
              </a:ext>
            </a:extLst>
          </p:cNvPr>
          <p:cNvSpPr/>
          <p:nvPr/>
        </p:nvSpPr>
        <p:spPr>
          <a:xfrm>
            <a:off x="539552" y="1268760"/>
            <a:ext cx="8260890" cy="41549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‘Develop high quality support plans that recognise the child’s current and likely future needs, the capacity of the carer to meet those needs and the additional support that might be required.’</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a:p>
            <a:pPr algn="just"/>
            <a:endParaRPr lang="en-GB" sz="20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‘Identify the most effective types of support using the best evidence, and apply this to the provision of flexible, on-going arrangements.’</a:t>
            </a:r>
          </a:p>
          <a:p>
            <a:pPr algn="just"/>
            <a:r>
              <a:rPr lang="en-GB" sz="2000" dirty="0">
                <a:solidFill>
                  <a:srgbClr val="FFFF99"/>
                </a:solidFill>
                <a:latin typeface="Arial" panose="020B0604020202020204" pitchFamily="34" charset="0"/>
                <a:cs typeface="Arial" panose="020B0604020202020204" pitchFamily="34" charset="0"/>
              </a:rPr>
              <a:t>K&amp;SS:AP (2016) 5) Support the placement…</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2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AADF947-283D-4170-B039-30FB53B2C882}"/>
              </a:ext>
            </a:extLst>
          </p:cNvPr>
          <p:cNvGraphicFramePr/>
          <p:nvPr>
            <p:extLst>
              <p:ext uri="{D42A27DB-BD31-4B8C-83A1-F6EECF244321}">
                <p14:modId xmlns:p14="http://schemas.microsoft.com/office/powerpoint/2010/main" val="2269547620"/>
              </p:ext>
            </p:extLst>
          </p:nvPr>
        </p:nvGraphicFramePr>
        <p:xfrm>
          <a:off x="0" y="-54306"/>
          <a:ext cx="9144000" cy="665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D0CD753-3F37-469C-AA63-D4FFFCD04F84}"/>
              </a:ext>
            </a:extLst>
          </p:cNvPr>
          <p:cNvSpPr txBox="1"/>
          <p:nvPr/>
        </p:nvSpPr>
        <p:spPr>
          <a:xfrm>
            <a:off x="3059832" y="2132856"/>
            <a:ext cx="3665996" cy="1754326"/>
          </a:xfrm>
          <a:prstGeom prst="rect">
            <a:avLst/>
          </a:prstGeom>
          <a:noFill/>
        </p:spPr>
        <p:txBody>
          <a:bodyPr wrap="square" rtlCol="0">
            <a:spAutoFit/>
          </a:bodyPr>
          <a:lstStyle/>
          <a:p>
            <a:endParaRPr lang="en-GB" dirty="0"/>
          </a:p>
          <a:p>
            <a:endParaRPr lang="en-GB" dirty="0"/>
          </a:p>
          <a:p>
            <a:endParaRPr lang="en-GB" dirty="0"/>
          </a:p>
          <a:p>
            <a:endParaRPr lang="en-GB" dirty="0"/>
          </a:p>
          <a:p>
            <a:r>
              <a:rPr lang="en-GB" sz="3600" dirty="0">
                <a:latin typeface="Calibri" panose="020F0502020204030204" pitchFamily="34" charset="0"/>
                <a:cs typeface="Calibri" panose="020F0502020204030204" pitchFamily="34" charset="0"/>
              </a:rPr>
              <a:t>WHAT WORKS?</a:t>
            </a:r>
          </a:p>
        </p:txBody>
      </p:sp>
    </p:spTree>
    <p:extLst>
      <p:ext uri="{BB962C8B-B14F-4D97-AF65-F5344CB8AC3E}">
        <p14:creationId xmlns:p14="http://schemas.microsoft.com/office/powerpoint/2010/main" val="37239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8C71B6-60C4-484F-B3C1-ECF18EF41E6E}"/>
              </a:ext>
            </a:extLst>
          </p:cNvPr>
          <p:cNvSpPr>
            <a:spLocks noGrp="1" noChangeArrowheads="1"/>
          </p:cNvSpPr>
          <p:nvPr>
            <p:ph type="ctrTitle"/>
          </p:nvPr>
        </p:nvSpPr>
        <p:spPr>
          <a:xfrm>
            <a:off x="611560" y="908720"/>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Four</a:t>
            </a:r>
          </a:p>
        </p:txBody>
      </p:sp>
      <p:sp>
        <p:nvSpPr>
          <p:cNvPr id="26627" name="Subtitle 2">
            <a:extLst>
              <a:ext uri="{FF2B5EF4-FFF2-40B4-BE49-F238E27FC236}">
                <a16:creationId xmlns:a16="http://schemas.microsoft.com/office/drawing/2014/main" id="{13FFC8A4-F9F1-4BF4-96FA-4E7F4D8934EE}"/>
              </a:ext>
            </a:extLst>
          </p:cNvPr>
          <p:cNvSpPr>
            <a:spLocks noGrp="1" noChangeArrowheads="1"/>
          </p:cNvSpPr>
          <p:nvPr>
            <p:ph type="subTitle" idx="1"/>
          </p:nvPr>
        </p:nvSpPr>
        <p:spPr>
          <a:xfrm>
            <a:off x="899592" y="3886200"/>
            <a:ext cx="7558608" cy="1752600"/>
          </a:xfrm>
        </p:spPr>
        <p:txBody>
          <a:bodyPr>
            <a:normAutofit/>
          </a:bodyPr>
          <a:lstStyle/>
          <a:p>
            <a:r>
              <a:rPr lang="en-GB" altLang="en-US" sz="3600" b="1" dirty="0">
                <a:solidFill>
                  <a:schemeClr val="tx1"/>
                </a:solidFill>
                <a:latin typeface="Arial" panose="020B0604020202020204" pitchFamily="34" charset="0"/>
                <a:cs typeface="Arial" panose="020B0604020202020204" pitchFamily="34" charset="0"/>
              </a:rPr>
              <a:t>The professional dimension</a:t>
            </a:r>
          </a:p>
        </p:txBody>
      </p:sp>
    </p:spTree>
    <p:extLst>
      <p:ext uri="{BB962C8B-B14F-4D97-AF65-F5344CB8AC3E}">
        <p14:creationId xmlns:p14="http://schemas.microsoft.com/office/powerpoint/2010/main" val="353170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hing, object&#10;&#10;Description generated with very high confidence">
            <a:extLst>
              <a:ext uri="{FF2B5EF4-FFF2-40B4-BE49-F238E27FC236}">
                <a16:creationId xmlns:a16="http://schemas.microsoft.com/office/drawing/2014/main" id="{76070F9E-7CAE-423A-9DB1-813EF1B39F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0" y="422"/>
            <a:ext cx="10404648" cy="6801543"/>
          </a:xfrm>
        </p:spPr>
      </p:pic>
      <p:sp>
        <p:nvSpPr>
          <p:cNvPr id="7" name="TextBox 6">
            <a:extLst>
              <a:ext uri="{FF2B5EF4-FFF2-40B4-BE49-F238E27FC236}">
                <a16:creationId xmlns:a16="http://schemas.microsoft.com/office/drawing/2014/main" id="{D8D803F4-B007-4300-8EE1-08B9A5E34E48}"/>
              </a:ext>
            </a:extLst>
          </p:cNvPr>
          <p:cNvSpPr txBox="1"/>
          <p:nvPr/>
        </p:nvSpPr>
        <p:spPr>
          <a:xfrm>
            <a:off x="251520" y="1311886"/>
            <a:ext cx="7023695" cy="664797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the ‘voice’ of children and young people – ‘best interests’ – rights – wishes and feelings</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resilience, recovery, therapy</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transitions and changes</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sexual behaviour: healthy or harmful</a:t>
            </a:r>
            <a:r>
              <a:rPr lang="en-GB" sz="2500" dirty="0">
                <a:solidFill>
                  <a:srgbClr val="FFCCFF"/>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500" dirty="0">
                <a:solidFill>
                  <a:srgbClr val="FFCCFF"/>
                </a:solidFill>
                <a:latin typeface="Arial" panose="020B0604020202020204" pitchFamily="34" charset="0"/>
                <a:cs typeface="Arial" panose="020B0604020202020204" pitchFamily="34" charset="0"/>
              </a:rPr>
              <a:t>sexual exploitation</a:t>
            </a:r>
            <a:endParaRPr lang="en-GB" sz="2400" dirty="0">
              <a:solidFill>
                <a:srgbClr val="FFCC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children and young people who are black, Asian or mixed ethnicity or heritage</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children and young people who are disabled</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identity matters: LGBTQI+</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attachment matters</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mental health support</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violence to carers</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contact.</a:t>
            </a:r>
          </a:p>
          <a:p>
            <a:pPr marL="285750" indent="-285750">
              <a:buFont typeface="Arial" panose="020B0604020202020204" pitchFamily="34" charset="0"/>
              <a:buChar char="•"/>
            </a:pPr>
            <a:r>
              <a:rPr lang="en-GB" sz="2400" dirty="0">
                <a:solidFill>
                  <a:srgbClr val="FFCCFF"/>
                </a:solidFill>
                <a:latin typeface="Arial" panose="020B0604020202020204" pitchFamily="34" charset="0"/>
                <a:cs typeface="Arial" panose="020B0604020202020204" pitchFamily="34" charset="0"/>
              </a:rPr>
              <a:t>sexual exploitation</a:t>
            </a:r>
          </a:p>
          <a:p>
            <a:endParaRPr lang="en-GB" sz="3200" dirty="0">
              <a:solidFill>
                <a:srgbClr val="FFCCFF"/>
              </a:solidFill>
              <a:latin typeface="+mj-lt"/>
            </a:endParaRPr>
          </a:p>
          <a:p>
            <a:pPr marL="285750" indent="-285750">
              <a:buFont typeface="Arial" panose="020B0604020202020204" pitchFamily="34" charset="0"/>
              <a:buChar char="•"/>
            </a:pPr>
            <a:endParaRPr lang="en-GB" sz="3200" dirty="0">
              <a:solidFill>
                <a:srgbClr val="FFCCFF"/>
              </a:solidFill>
              <a:latin typeface="+mj-lt"/>
            </a:endParaRPr>
          </a:p>
        </p:txBody>
      </p:sp>
      <p:sp>
        <p:nvSpPr>
          <p:cNvPr id="2" name="Title 1">
            <a:extLst>
              <a:ext uri="{FF2B5EF4-FFF2-40B4-BE49-F238E27FC236}">
                <a16:creationId xmlns:a16="http://schemas.microsoft.com/office/drawing/2014/main" id="{4DC8D689-C8E2-4FF0-8C6A-BF9165B47856}"/>
              </a:ext>
            </a:extLst>
          </p:cNvPr>
          <p:cNvSpPr>
            <a:spLocks noGrp="1"/>
          </p:cNvSpPr>
          <p:nvPr>
            <p:ph type="title"/>
          </p:nvPr>
        </p:nvSpPr>
        <p:spPr>
          <a:xfrm>
            <a:off x="0" y="113018"/>
            <a:ext cx="10404648" cy="1143000"/>
          </a:xfrm>
        </p:spPr>
        <p:txBody>
          <a:bodyPr>
            <a:normAutofit fontScale="90000"/>
          </a:bodyPr>
          <a:lstStyle/>
          <a:p>
            <a:pPr algn="l"/>
            <a:r>
              <a:rPr lang="en-GB" sz="3200" dirty="0">
                <a:solidFill>
                  <a:srgbClr val="FF89FF"/>
                </a:solidFill>
                <a:latin typeface="Arial" panose="020B0604020202020204" pitchFamily="34" charset="0"/>
                <a:cs typeface="Arial" panose="020B0604020202020204" pitchFamily="34" charset="0"/>
              </a:rPr>
              <a:t>SPOTLIGHT ON WORKING WITH…                                                                 </a:t>
            </a:r>
            <a:r>
              <a:rPr lang="en-GB" sz="2800" dirty="0">
                <a:solidFill>
                  <a:srgbClr val="FF89FF"/>
                </a:solidFill>
                <a:latin typeface="Arial" panose="020B0604020202020204" pitchFamily="34" charset="0"/>
                <a:cs typeface="Arial" panose="020B0604020202020204" pitchFamily="34" charset="0"/>
              </a:rPr>
              <a:t>CURRENT THEMES, ISSUES AND CRITICAL DEBATES;  </a:t>
            </a:r>
            <a:br>
              <a:rPr lang="en-GB" sz="2800" dirty="0">
                <a:solidFill>
                  <a:srgbClr val="FF89FF"/>
                </a:solidFill>
                <a:latin typeface="Arial" panose="020B0604020202020204" pitchFamily="34" charset="0"/>
                <a:cs typeface="Arial" panose="020B0604020202020204" pitchFamily="34" charset="0"/>
              </a:rPr>
            </a:br>
            <a:r>
              <a:rPr lang="en-GB" sz="2800" dirty="0">
                <a:solidFill>
                  <a:srgbClr val="FF89FF"/>
                </a:solidFill>
                <a:latin typeface="Arial" panose="020B0604020202020204" pitchFamily="34" charset="0"/>
                <a:cs typeface="Arial" panose="020B0604020202020204" pitchFamily="34" charset="0"/>
              </a:rPr>
              <a:t>FOR EXAMPLE:</a:t>
            </a:r>
          </a:p>
        </p:txBody>
      </p:sp>
      <p:sp>
        <p:nvSpPr>
          <p:cNvPr id="10" name="TextBox 9">
            <a:extLst>
              <a:ext uri="{FF2B5EF4-FFF2-40B4-BE49-F238E27FC236}">
                <a16:creationId xmlns:a16="http://schemas.microsoft.com/office/drawing/2014/main" id="{4CC65669-D10D-42A3-A1D7-657D3F8E54AF}"/>
              </a:ext>
            </a:extLst>
          </p:cNvPr>
          <p:cNvSpPr txBox="1"/>
          <p:nvPr/>
        </p:nvSpPr>
        <p:spPr>
          <a:xfrm>
            <a:off x="3563888" y="5570859"/>
            <a:ext cx="4960701" cy="1231106"/>
          </a:xfrm>
          <a:prstGeom prst="rect">
            <a:avLst/>
          </a:prstGeom>
          <a:noFill/>
        </p:spPr>
        <p:txBody>
          <a:bodyPr wrap="square" rtlCol="0">
            <a:spAutoFit/>
          </a:bodyPr>
          <a:lstStyle/>
          <a:p>
            <a:pPr algn="ctr"/>
            <a:r>
              <a:rPr lang="en-GB" sz="2800" b="1" dirty="0">
                <a:solidFill>
                  <a:schemeClr val="accent4">
                    <a:lumMod val="50000"/>
                  </a:schemeClr>
                </a:solidFill>
                <a:latin typeface="Arial" panose="020B0604020202020204" pitchFamily="34" charset="0"/>
                <a:cs typeface="Arial" panose="020B0604020202020204" pitchFamily="34" charset="0"/>
              </a:rPr>
              <a:t>Your ‘policy and practice’ briefing topics</a:t>
            </a:r>
            <a:r>
              <a:rPr lang="en-GB" sz="2600" b="1" dirty="0">
                <a:solidFill>
                  <a:srgbClr val="A73396"/>
                </a:solidFill>
                <a:latin typeface="Arial" panose="020B0604020202020204" pitchFamily="34" charset="0"/>
                <a:cs typeface="Arial" panose="020B0604020202020204" pitchFamily="34" charset="0"/>
              </a:rPr>
              <a:t>…</a:t>
            </a:r>
          </a:p>
          <a:p>
            <a:endParaRPr lang="en-GB" dirty="0"/>
          </a:p>
        </p:txBody>
      </p:sp>
      <p:sp>
        <p:nvSpPr>
          <p:cNvPr id="11" name="Rectangle 10">
            <a:extLst>
              <a:ext uri="{FF2B5EF4-FFF2-40B4-BE49-F238E27FC236}">
                <a16:creationId xmlns:a16="http://schemas.microsoft.com/office/drawing/2014/main" id="{0357A9F3-2452-405E-8D12-367AA929043B}"/>
              </a:ext>
            </a:extLst>
          </p:cNvPr>
          <p:cNvSpPr/>
          <p:nvPr/>
        </p:nvSpPr>
        <p:spPr>
          <a:xfrm>
            <a:off x="683568" y="2091681"/>
            <a:ext cx="8260890" cy="2554545"/>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‘Draw on research that is relevant to an individual child’s specific circumstances and use it to inform how their short and long term needs, including their sense of identity and belonging, can best be met.’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14735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B5D865FB-1885-49B6-B7E1-38F39DD86E0B}"/>
              </a:ext>
            </a:extLst>
          </p:cNvPr>
          <p:cNvSpPr txBox="1">
            <a:spLocks noChangeArrowheads="1"/>
          </p:cNvSpPr>
          <p:nvPr/>
        </p:nvSpPr>
        <p:spPr bwMode="auto">
          <a:xfrm>
            <a:off x="457200" y="220961"/>
            <a:ext cx="8229600" cy="79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
                <a:srgbClr val="000000"/>
              </a:buClr>
              <a:buSzPct val="100000"/>
              <a:buFont typeface="Times New Roman" panose="02020603050405020304" pitchFamily="18" charset="0"/>
              <a:buNone/>
            </a:pPr>
            <a:r>
              <a:rPr lang="en-GB" altLang="en-US" sz="4000" b="1" dirty="0">
                <a:cs typeface="Arial" panose="020B0604020202020204" pitchFamily="34" charset="0"/>
              </a:rPr>
              <a:t>Module learning outcomes</a:t>
            </a:r>
            <a:br>
              <a:rPr lang="en-GB" altLang="en-US" sz="4000" b="1" dirty="0">
                <a:cs typeface="Arial" panose="020B0604020202020204" pitchFamily="34" charset="0"/>
              </a:rPr>
            </a:br>
            <a:r>
              <a:rPr lang="en-GB" altLang="en-US" b="1" dirty="0">
                <a:cs typeface="Arial" panose="020B0604020202020204" pitchFamily="34" charset="0"/>
              </a:rPr>
              <a:t>Participants will be offered opportunities to:</a:t>
            </a:r>
          </a:p>
        </p:txBody>
      </p:sp>
      <p:sp>
        <p:nvSpPr>
          <p:cNvPr id="20483" name="Text Box 2">
            <a:extLst>
              <a:ext uri="{FF2B5EF4-FFF2-40B4-BE49-F238E27FC236}">
                <a16:creationId xmlns:a16="http://schemas.microsoft.com/office/drawing/2014/main" id="{38E0E1F2-9C67-4506-8713-9B282BF1BDC9}"/>
              </a:ext>
            </a:extLst>
          </p:cNvPr>
          <p:cNvSpPr txBox="1">
            <a:spLocks noChangeArrowheads="1"/>
          </p:cNvSpPr>
          <p:nvPr/>
        </p:nvSpPr>
        <p:spPr bwMode="auto">
          <a:xfrm>
            <a:off x="215516" y="1268760"/>
            <a:ext cx="8712968" cy="5145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a:buClrTx/>
              <a:buFont typeface="Arial" panose="020B0604020202020204" pitchFamily="34" charset="0"/>
              <a:buChar char="•"/>
            </a:pPr>
            <a:r>
              <a:rPr lang="en-GB" sz="2000" dirty="0">
                <a:cs typeface="Arial" panose="020B0604020202020204" pitchFamily="34" charset="0"/>
              </a:rPr>
              <a:t>evaluate how to plan, manage, support and review placements in complex and unpredictable situations</a:t>
            </a:r>
          </a:p>
          <a:p>
            <a:pPr>
              <a:buClrTx/>
              <a:buFont typeface="Arial" panose="020B0604020202020204" pitchFamily="34" charset="0"/>
              <a:buChar char="•"/>
            </a:pPr>
            <a:r>
              <a:rPr lang="en-GB" sz="2000" dirty="0">
                <a:cs typeface="Arial" panose="020B0604020202020204" pitchFamily="34" charset="0"/>
              </a:rPr>
              <a:t>employ effective communication, play, life story work and other relevant interventions to build a strong identity and develop resilience (and recognise when/how to access appropriate therapeutic support where required)</a:t>
            </a:r>
          </a:p>
          <a:p>
            <a:pPr>
              <a:buClrTx/>
              <a:buFont typeface="Arial" panose="020B0604020202020204" pitchFamily="34" charset="0"/>
              <a:buChar char="•"/>
            </a:pPr>
            <a:r>
              <a:rPr lang="en-GB" sz="2000" dirty="0">
                <a:cs typeface="Arial" panose="020B0604020202020204" pitchFamily="34" charset="0"/>
              </a:rPr>
              <a:t>identify appropriate contact arrangements that meet the needs of children, and support all involved to manage the child’s practical and emotional experience with sensitivity and care</a:t>
            </a:r>
          </a:p>
          <a:p>
            <a:pPr>
              <a:buClrTx/>
              <a:buFont typeface="Arial" panose="020B0604020202020204" pitchFamily="34" charset="0"/>
              <a:buChar char="•"/>
            </a:pPr>
            <a:r>
              <a:rPr lang="en-GB" sz="2000" dirty="0">
                <a:cs typeface="Arial" panose="020B0604020202020204" pitchFamily="34" charset="0"/>
              </a:rPr>
              <a:t>determine risk factors in relation to placement breakdown and work effectively with children and young people, and with their carers and families to prevent disruption where possible</a:t>
            </a:r>
          </a:p>
          <a:p>
            <a:pPr>
              <a:buClrTx/>
              <a:buFont typeface="Arial" panose="020B0604020202020204" pitchFamily="34" charset="0"/>
              <a:buChar char="•"/>
            </a:pPr>
            <a:r>
              <a:rPr lang="en-GB" sz="2000" dirty="0">
                <a:cs typeface="Arial" panose="020B0604020202020204" pitchFamily="34" charset="0"/>
              </a:rPr>
              <a:t>illustrate how to manage any disruption and change as effectively as possible</a:t>
            </a:r>
          </a:p>
          <a:p>
            <a:pPr>
              <a:buClrTx/>
              <a:buFont typeface="Arial" panose="020B0604020202020204" pitchFamily="34" charset="0"/>
              <a:buChar char="•"/>
            </a:pPr>
            <a:r>
              <a:rPr lang="en-GB" sz="2000" dirty="0">
                <a:cs typeface="Arial" panose="020B0604020202020204" pitchFamily="34" charset="0"/>
              </a:rPr>
              <a:t>review learning during the programme, draw up CPD plan, and reflect on achievements </a:t>
            </a:r>
          </a:p>
        </p:txBody>
      </p:sp>
    </p:spTree>
    <p:extLst>
      <p:ext uri="{BB962C8B-B14F-4D97-AF65-F5344CB8AC3E}">
        <p14:creationId xmlns:p14="http://schemas.microsoft.com/office/powerpoint/2010/main" val="400667920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62CC-294D-4C5F-801A-DFFA3C06C2F5}"/>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‘Policy and practice’ briefing …</a:t>
            </a:r>
          </a:p>
        </p:txBody>
      </p:sp>
      <p:sp>
        <p:nvSpPr>
          <p:cNvPr id="3" name="Content Placeholder 2">
            <a:extLst>
              <a:ext uri="{FF2B5EF4-FFF2-40B4-BE49-F238E27FC236}">
                <a16:creationId xmlns:a16="http://schemas.microsoft.com/office/drawing/2014/main" id="{B0FA545E-CF74-4B43-AC38-8E1E4CA2604F}"/>
              </a:ext>
            </a:extLst>
          </p:cNvPr>
          <p:cNvSpPr>
            <a:spLocks noGrp="1"/>
          </p:cNvSpPr>
          <p:nvPr>
            <p:ph idx="1"/>
          </p:nvPr>
        </p:nvSpPr>
        <p:spPr>
          <a:xfrm>
            <a:off x="485800" y="1628800"/>
            <a:ext cx="8229600" cy="4525963"/>
          </a:xfrm>
        </p:spPr>
        <p:txBody>
          <a:bodyPr/>
          <a:lstStyle/>
          <a:p>
            <a:r>
              <a:rPr lang="en-GB" dirty="0">
                <a:latin typeface="Arial" panose="020B0604020202020204" pitchFamily="34" charset="0"/>
                <a:cs typeface="Arial" panose="020B0604020202020204" pitchFamily="34" charset="0"/>
              </a:rPr>
              <a:t>What is your topic?</a:t>
            </a:r>
          </a:p>
          <a:p>
            <a:r>
              <a:rPr lang="en-GB" dirty="0">
                <a:latin typeface="Arial" panose="020B0604020202020204" pitchFamily="34" charset="0"/>
                <a:cs typeface="Arial" panose="020B0604020202020204" pitchFamily="34" charset="0"/>
              </a:rPr>
              <a:t>How will you approach this topic?</a:t>
            </a:r>
          </a:p>
          <a:p>
            <a:r>
              <a:rPr lang="en-GB" dirty="0">
                <a:latin typeface="Arial" panose="020B0604020202020204" pitchFamily="34" charset="0"/>
                <a:cs typeface="Arial" panose="020B0604020202020204" pitchFamily="34" charset="0"/>
              </a:rPr>
              <a:t>What research evidence is there?</a:t>
            </a:r>
          </a:p>
          <a:p>
            <a:r>
              <a:rPr lang="en-GB" dirty="0">
                <a:latin typeface="Arial" panose="020B0604020202020204" pitchFamily="34" charset="0"/>
                <a:cs typeface="Arial" panose="020B0604020202020204" pitchFamily="34" charset="0"/>
              </a:rPr>
              <a:t>What policy guidance is there?</a:t>
            </a:r>
          </a:p>
          <a:p>
            <a:r>
              <a:rPr lang="en-GB" dirty="0">
                <a:latin typeface="Arial" panose="020B0604020202020204" pitchFamily="34" charset="0"/>
                <a:cs typeface="Arial" panose="020B0604020202020204" pitchFamily="34" charset="0"/>
              </a:rPr>
              <a:t>What are the local issues?</a:t>
            </a:r>
          </a:p>
          <a:p>
            <a:r>
              <a:rPr lang="en-GB" dirty="0">
                <a:latin typeface="Arial" panose="020B0604020202020204" pitchFamily="34" charset="0"/>
                <a:cs typeface="Arial" panose="020B0604020202020204" pitchFamily="34" charset="0"/>
              </a:rPr>
              <a:t>How can you influence local practice?</a:t>
            </a:r>
          </a:p>
        </p:txBody>
      </p:sp>
    </p:spTree>
    <p:extLst>
      <p:ext uri="{BB962C8B-B14F-4D97-AF65-F5344CB8AC3E}">
        <p14:creationId xmlns:p14="http://schemas.microsoft.com/office/powerpoint/2010/main" val="3295010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4E67-C604-45B4-A133-62C512873CB3}"/>
              </a:ext>
            </a:extLst>
          </p:cNvPr>
          <p:cNvSpPr>
            <a:spLocks noGrp="1"/>
          </p:cNvSpPr>
          <p:nvPr>
            <p:ph type="title"/>
          </p:nvPr>
        </p:nvSpPr>
        <p:spPr>
          <a:xfrm>
            <a:off x="428596" y="-188941"/>
            <a:ext cx="8229600" cy="1143000"/>
          </a:xfrm>
        </p:spPr>
        <p:txBody>
          <a:bodyPr>
            <a:normAutofit/>
          </a:bodyPr>
          <a:lstStyle/>
          <a:p>
            <a:pPr algn="ctr"/>
            <a:r>
              <a:rPr lang="en-GB" sz="2800" b="1" dirty="0">
                <a:latin typeface="Arial" panose="020B0604020202020204" pitchFamily="34" charset="0"/>
                <a:cs typeface="Arial" panose="020B0604020202020204" pitchFamily="34" charset="0"/>
              </a:rPr>
              <a:t>The Professional Component: Domains And Dimensions</a:t>
            </a:r>
          </a:p>
        </p:txBody>
      </p:sp>
      <p:pic>
        <p:nvPicPr>
          <p:cNvPr id="5" name="Content Placeholder 4">
            <a:extLst>
              <a:ext uri="{FF2B5EF4-FFF2-40B4-BE49-F238E27FC236}">
                <a16:creationId xmlns:a16="http://schemas.microsoft.com/office/drawing/2014/main" id="{5FBE6FA3-5E00-4C34-B5DD-F7049D97E664}"/>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486" b="10418"/>
          <a:stretch/>
        </p:blipFill>
        <p:spPr bwMode="auto">
          <a:xfrm>
            <a:off x="251520" y="1011798"/>
            <a:ext cx="8604448" cy="5328592"/>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6" name="Footer Placeholder 5">
            <a:extLst>
              <a:ext uri="{FF2B5EF4-FFF2-40B4-BE49-F238E27FC236}">
                <a16:creationId xmlns:a16="http://schemas.microsoft.com/office/drawing/2014/main" id="{E708CA70-DD27-4C10-8261-C041CDE915AA}"/>
              </a:ext>
            </a:extLst>
          </p:cNvPr>
          <p:cNvSpPr>
            <a:spLocks noGrp="1"/>
          </p:cNvSpPr>
          <p:nvPr>
            <p:ph type="ftr" sz="quarter" idx="11"/>
          </p:nvPr>
        </p:nvSpPr>
        <p:spPr>
          <a:xfrm>
            <a:off x="179512" y="6359831"/>
            <a:ext cx="3024336"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solidFill>
                  <a:srgbClr val="000000"/>
                </a:solidFill>
                <a:latin typeface="Arial" panose="020B0604020202020204" pitchFamily="34" charset="0"/>
                <a:ea typeface="Calibri" panose="020F0502020204030204" pitchFamily="34" charset="0"/>
                <a:cs typeface="Arial" panose="020B0604020202020204" pitchFamily="34" charset="0"/>
              </a:rPr>
              <a:t>P. Heasman, 2008 in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Calder et al</a:t>
            </a:r>
            <a:endParaRPr kumimoji="0" lang="en-GB" sz="1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4FBCD9B-F0D8-4BB1-BED1-F1302E155A2E}"/>
              </a:ext>
            </a:extLst>
          </p:cNvPr>
          <p:cNvSpPr/>
          <p:nvPr/>
        </p:nvSpPr>
        <p:spPr>
          <a:xfrm>
            <a:off x="539552" y="1268760"/>
            <a:ext cx="8260890" cy="3662541"/>
          </a:xfrm>
          <a:prstGeom prst="rect">
            <a:avLst/>
          </a:prstGeom>
          <a:solidFill>
            <a:srgbClr val="A73396"/>
          </a:solidFill>
        </p:spPr>
        <p:txBody>
          <a:bodyPr wrap="square">
            <a:spAutoFit/>
          </a:bodyPr>
          <a:lstStyle/>
          <a:p>
            <a:pPr algn="just"/>
            <a:r>
              <a:rPr lang="en-GB" sz="2800" dirty="0">
                <a:solidFill>
                  <a:srgbClr val="FFFF99"/>
                </a:solidFill>
                <a:latin typeface="Arial"/>
                <a:cs typeface="Calibri" panose="020F0502020204030204" pitchFamily="34" charset="0"/>
              </a:rPr>
              <a:t>‘Build a professional network of expertise…’</a:t>
            </a:r>
          </a:p>
          <a:p>
            <a:pPr algn="just"/>
            <a:r>
              <a:rPr lang="en-GB" sz="2000" dirty="0">
                <a:solidFill>
                  <a:srgbClr val="FFFF99"/>
                </a:solidFill>
                <a:latin typeface="Arial"/>
                <a:cs typeface="Calibri" panose="020F0502020204030204" pitchFamily="34" charset="0"/>
              </a:rPr>
              <a:t>K&amp;SS:AP (2016)  5) Support the placement…</a:t>
            </a:r>
            <a:endParaRPr lang="en-GB" sz="2800" dirty="0">
              <a:solidFill>
                <a:srgbClr val="FFFF99"/>
              </a:solidFill>
              <a:latin typeface="Arial"/>
              <a:cs typeface="Calibri" panose="020F0502020204030204" pitchFamily="34" charset="0"/>
            </a:endParaRPr>
          </a:p>
          <a:p>
            <a:pPr algn="just"/>
            <a:endParaRPr lang="en-GB" sz="1200" dirty="0">
              <a:solidFill>
                <a:srgbClr val="FFFF99"/>
              </a:solidFill>
              <a:latin typeface="Arial"/>
              <a:cs typeface="Calibri" panose="020F0502020204030204" pitchFamily="34" charset="0"/>
            </a:endParaRPr>
          </a:p>
          <a:p>
            <a:pPr algn="just"/>
            <a:r>
              <a:rPr lang="en-GB" sz="2800" dirty="0">
                <a:solidFill>
                  <a:srgbClr val="FFFF99"/>
                </a:solidFill>
                <a:latin typeface="Arial"/>
                <a:cs typeface="Calibri" panose="020F0502020204030204" pitchFamily="34" charset="0"/>
              </a:rPr>
              <a:t>‘Identify and harness the wider services the child may need to recover from previous experiences and achieve stability.’ </a:t>
            </a:r>
          </a:p>
          <a:p>
            <a:pPr algn="just"/>
            <a:r>
              <a:rPr lang="en-GB" sz="2000" dirty="0">
                <a:solidFill>
                  <a:srgbClr val="FFFF99"/>
                </a:solidFill>
                <a:latin typeface="Arial"/>
                <a:cs typeface="Calibri" panose="020F0502020204030204" pitchFamily="34" charset="0"/>
              </a:rPr>
              <a:t>K&amp;SS:AP (2016) 1) Decide on the best permanence option</a:t>
            </a:r>
          </a:p>
          <a:p>
            <a:pPr algn="just"/>
            <a:endParaRPr lang="en-GB" sz="2000" dirty="0">
              <a:solidFill>
                <a:srgbClr val="FFFF99"/>
              </a:solidFill>
              <a:latin typeface="Arial"/>
              <a:cs typeface="Calibri" panose="020F0502020204030204" pitchFamily="34" charset="0"/>
            </a:endParaRPr>
          </a:p>
          <a:p>
            <a:pPr algn="just"/>
            <a:r>
              <a:rPr lang="en-GB" sz="2800" dirty="0">
                <a:solidFill>
                  <a:srgbClr val="FFFF99"/>
                </a:solidFill>
                <a:latin typeface="Arial"/>
                <a:cs typeface="Calibri" panose="020F0502020204030204" pitchFamily="34" charset="0"/>
              </a:rPr>
              <a:t>‘Working with your wider organisation…’</a:t>
            </a:r>
          </a:p>
          <a:p>
            <a:pPr algn="just"/>
            <a:r>
              <a:rPr lang="en-GB" sz="2000" dirty="0">
                <a:solidFill>
                  <a:srgbClr val="FFFF99"/>
                </a:solidFill>
                <a:latin typeface="Arial"/>
                <a:cs typeface="Calibri" panose="020F0502020204030204" pitchFamily="34" charset="0"/>
              </a:rPr>
              <a:t>K&amp;SS:AP (2016)  5) Support the placement…</a:t>
            </a:r>
          </a:p>
        </p:txBody>
      </p:sp>
    </p:spTree>
    <p:extLst>
      <p:ext uri="{BB962C8B-B14F-4D97-AF65-F5344CB8AC3E}">
        <p14:creationId xmlns:p14="http://schemas.microsoft.com/office/powerpoint/2010/main" val="39710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C837-A846-4B9C-AC37-5C8C9AAB2991}"/>
              </a:ext>
            </a:extLst>
          </p:cNvPr>
          <p:cNvSpPr>
            <a:spLocks noGrp="1"/>
          </p:cNvSpPr>
          <p:nvPr>
            <p:ph type="title"/>
          </p:nvPr>
        </p:nvSpPr>
        <p:spPr/>
        <p:txBody>
          <a:bodyPr>
            <a:normAutofit fontScale="90000"/>
          </a:bodyPr>
          <a:lstStyle/>
          <a:p>
            <a:r>
              <a:rPr lang="en-GB" b="1" dirty="0">
                <a:latin typeface="Arial" panose="020B0604020202020204" pitchFamily="34" charset="0"/>
                <a:cs typeface="Arial" panose="020B0604020202020204" pitchFamily="34" charset="0"/>
              </a:rPr>
              <a:t>Different types of care, consistent messages …</a:t>
            </a:r>
          </a:p>
        </p:txBody>
      </p:sp>
      <p:sp>
        <p:nvSpPr>
          <p:cNvPr id="3" name="Content Placeholder 2">
            <a:extLst>
              <a:ext uri="{FF2B5EF4-FFF2-40B4-BE49-F238E27FC236}">
                <a16:creationId xmlns:a16="http://schemas.microsoft.com/office/drawing/2014/main" id="{A599E73C-F2F9-4485-A58A-BCB985CB56FE}"/>
              </a:ext>
            </a:extLst>
          </p:cNvPr>
          <p:cNvSpPr>
            <a:spLocks noGrp="1"/>
          </p:cNvSpPr>
          <p:nvPr>
            <p:ph sz="half" idx="1"/>
          </p:nvPr>
        </p:nvSpPr>
        <p:spPr>
          <a:xfrm>
            <a:off x="457200" y="1600200"/>
            <a:ext cx="4618856" cy="4525963"/>
          </a:xfrm>
        </p:spPr>
        <p:txBody>
          <a:bodyPr>
            <a:noAutofit/>
          </a:bodyPr>
          <a:lstStyle/>
          <a:p>
            <a:pPr marL="0" indent="0">
              <a:buNone/>
            </a:pPr>
            <a:r>
              <a:rPr lang="en-GB" dirty="0">
                <a:latin typeface="Arial" panose="020B0604020202020204" pitchFamily="34" charset="0"/>
                <a:cs typeface="Arial" panose="020B0604020202020204" pitchFamily="34" charset="0"/>
              </a:rPr>
              <a:t>“We spoke to children and young  people with experiences of all different kinds of care:  foster care, kinship care, residential care and adoption. There were some messages that applied to a particular kind of care, but there were also a number of consistent messages.”  </a:t>
            </a:r>
          </a:p>
        </p:txBody>
      </p:sp>
      <p:pic>
        <p:nvPicPr>
          <p:cNvPr id="5" name="Content Placeholder 4">
            <a:extLst>
              <a:ext uri="{FF2B5EF4-FFF2-40B4-BE49-F238E27FC236}">
                <a16:creationId xmlns:a16="http://schemas.microsoft.com/office/drawing/2014/main" id="{2BD0314C-0CAF-4664-84DA-75AD74D52824}"/>
              </a:ext>
            </a:extLst>
          </p:cNvPr>
          <p:cNvPicPr>
            <a:picLocks noGrp="1" noChangeAspect="1"/>
          </p:cNvPicPr>
          <p:nvPr>
            <p:ph sz="half" idx="2"/>
          </p:nvPr>
        </p:nvPicPr>
        <p:blipFill rotWithShape="1">
          <a:blip r:embed="rId3"/>
          <a:srcRect l="35286" t="20318" r="36092" b="8087"/>
          <a:stretch/>
        </p:blipFill>
        <p:spPr>
          <a:xfrm>
            <a:off x="5292080" y="1600200"/>
            <a:ext cx="3394720" cy="4525963"/>
          </a:xfrm>
          <a:prstGeom prst="rect">
            <a:avLst/>
          </a:prstGeom>
        </p:spPr>
      </p:pic>
    </p:spTree>
    <p:extLst>
      <p:ext uri="{BB962C8B-B14F-4D97-AF65-F5344CB8AC3E}">
        <p14:creationId xmlns:p14="http://schemas.microsoft.com/office/powerpoint/2010/main" val="3131117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CBE323-D1FE-4012-865F-B5BE7130C553}"/>
              </a:ext>
            </a:extLst>
          </p:cNvPr>
          <p:cNvSpPr/>
          <p:nvPr/>
        </p:nvSpPr>
        <p:spPr>
          <a:xfrm>
            <a:off x="179512" y="116632"/>
            <a:ext cx="8784976" cy="6986528"/>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To find and maintain a home they wanted:</a:t>
            </a:r>
          </a:p>
          <a:p>
            <a:endParaRPr lang="en-GB" sz="105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To be viewed and treated as an individual by carers and decision makers who take time to get to know them well, explore identity with them in all its forms and support them to understand themselves and be happy about who they are.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To have someone whom they trust, who knows them well, who has shown them they care, who makes every effort to listen to and understand their thoughts, wishes and feelings about home and life, and who takes time to find out how they are really doing. </a:t>
            </a:r>
          </a:p>
          <a:p>
            <a:pPr marL="342900" lvl="0" indent="-342900" algn="just">
              <a:buFont typeface="Arial" panose="020B0604020202020204" pitchFamily="34" charset="0"/>
              <a:buChar char="•"/>
              <a:defRPr/>
            </a:pPr>
            <a:endParaRPr lang="en-GB" sz="2000" dirty="0">
              <a:solidFill>
                <a:srgbClr val="000000"/>
              </a:solidFill>
              <a:latin typeface="Arial"/>
            </a:endParaRPr>
          </a:p>
          <a:p>
            <a:pPr marL="342900" lvl="0" indent="-342900" algn="jus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To be given information, options and choice on decisions about them and to be involved in making decisions wherever possible. </a:t>
            </a:r>
          </a:p>
          <a:p>
            <a:pPr marL="342900" lvl="0" indent="-342900" algn="just">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Wherever possible, any moves of house/home are gradual and children and young people are able to “test” them out beforehand.  </a:t>
            </a:r>
          </a:p>
          <a:p>
            <a:pPr marL="342900" lvl="0" indent="-342900" algn="just">
              <a:buFont typeface="Arial" panose="020B0604020202020204" pitchFamily="34" charset="0"/>
              <a:buChar char="•"/>
              <a:defRPr/>
            </a:pPr>
            <a:endParaRPr lang="en-GB" sz="2000" dirty="0">
              <a:solidFill>
                <a:srgbClr val="000000"/>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000" dirty="0">
                <a:solidFill>
                  <a:srgbClr val="000000"/>
                </a:solidFill>
                <a:latin typeface="Arial" panose="020B0604020202020204" pitchFamily="34" charset="0"/>
                <a:cs typeface="Arial" panose="020B0604020202020204" pitchFamily="34" charset="0"/>
              </a:rPr>
              <a:t>To be looked after by consistent carers who they feel they can be themselves with, who are well supported so they don’t give up on them and, where looked after by a family, with the wider family network supporting the placement. </a:t>
            </a:r>
          </a:p>
        </p:txBody>
      </p:sp>
    </p:spTree>
    <p:extLst>
      <p:ext uri="{BB962C8B-B14F-4D97-AF65-F5344CB8AC3E}">
        <p14:creationId xmlns:p14="http://schemas.microsoft.com/office/powerpoint/2010/main" val="197960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F428A-9496-4559-9FD8-58742341B1FC}"/>
              </a:ext>
            </a:extLst>
          </p:cNvPr>
          <p:cNvSpPr>
            <a:spLocks noGrp="1"/>
          </p:cNvSpPr>
          <p:nvPr>
            <p:ph idx="1"/>
          </p:nvPr>
        </p:nvSpPr>
        <p:spPr>
          <a:xfrm>
            <a:off x="323528" y="332656"/>
            <a:ext cx="3312367" cy="2520280"/>
          </a:xfrm>
          <a:solidFill>
            <a:schemeClr val="accent4">
              <a:lumMod val="60000"/>
              <a:lumOff val="40000"/>
            </a:schemeClr>
          </a:solidFill>
        </p:spPr>
        <p:txBody>
          <a:bodyPr>
            <a:normAutofit fontScale="25000" lnSpcReduction="20000"/>
          </a:bodyPr>
          <a:lstStyle/>
          <a:p>
            <a:pPr marL="0" indent="0">
              <a:buNone/>
            </a:pPr>
            <a:r>
              <a:rPr lang="en-GB" sz="8000" dirty="0">
                <a:latin typeface="Arial" panose="020B0604020202020204" pitchFamily="34" charset="0"/>
                <a:cs typeface="Arial" panose="020B0604020202020204" pitchFamily="34" charset="0"/>
              </a:rPr>
              <a:t>Strengthen the relationship between each child or young person and their social worker so that the social worker knows them well, supports them well and makes good decisions informed by and involving the child/young person as much as possible. </a:t>
            </a:r>
          </a:p>
          <a:p>
            <a:pPr marL="0" indent="0">
              <a:buNone/>
            </a:pPr>
            <a:r>
              <a:rPr lang="en-GB" sz="2400" dirty="0">
                <a:latin typeface="Arial" panose="020B0604020202020204" pitchFamily="34" charset="0"/>
                <a:cs typeface="Arial" panose="020B0604020202020204" pitchFamily="34" charset="0"/>
              </a:rPr>
              <a:t> </a:t>
            </a:r>
            <a:endParaRPr lang="en-GB" dirty="0"/>
          </a:p>
        </p:txBody>
      </p:sp>
      <p:pic>
        <p:nvPicPr>
          <p:cNvPr id="5" name="Content Placeholder 4">
            <a:extLst>
              <a:ext uri="{FF2B5EF4-FFF2-40B4-BE49-F238E27FC236}">
                <a16:creationId xmlns:a16="http://schemas.microsoft.com/office/drawing/2014/main" id="{35ABE128-B206-4BB1-B5BD-65255BF8FD5B}"/>
              </a:ext>
            </a:extLst>
          </p:cNvPr>
          <p:cNvPicPr>
            <a:picLocks noGrp="1" noChangeAspect="1"/>
          </p:cNvPicPr>
          <p:nvPr>
            <p:ph idx="1"/>
          </p:nvPr>
        </p:nvPicPr>
        <p:blipFill rotWithShape="1">
          <a:blip r:embed="rId3"/>
          <a:srcRect l="35286" t="20318" r="36092" b="8087"/>
          <a:stretch/>
        </p:blipFill>
        <p:spPr>
          <a:xfrm>
            <a:off x="6121121" y="1340768"/>
            <a:ext cx="2614690" cy="4005064"/>
          </a:xfrm>
          <a:prstGeom prst="rect">
            <a:avLst/>
          </a:prstGeom>
        </p:spPr>
      </p:pic>
      <p:sp>
        <p:nvSpPr>
          <p:cNvPr id="2" name="TextBox 1">
            <a:extLst>
              <a:ext uri="{FF2B5EF4-FFF2-40B4-BE49-F238E27FC236}">
                <a16:creationId xmlns:a16="http://schemas.microsoft.com/office/drawing/2014/main" id="{13C46561-3978-49EA-A7FE-7685F926CB41}"/>
              </a:ext>
            </a:extLst>
          </p:cNvPr>
          <p:cNvSpPr txBox="1"/>
          <p:nvPr/>
        </p:nvSpPr>
        <p:spPr>
          <a:xfrm>
            <a:off x="4427984" y="332656"/>
            <a:ext cx="4716016"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Recommendations</a:t>
            </a:r>
          </a:p>
        </p:txBody>
      </p:sp>
      <p:sp>
        <p:nvSpPr>
          <p:cNvPr id="6" name="TextBox 5">
            <a:extLst>
              <a:ext uri="{FF2B5EF4-FFF2-40B4-BE49-F238E27FC236}">
                <a16:creationId xmlns:a16="http://schemas.microsoft.com/office/drawing/2014/main" id="{CE792126-2C59-4667-A129-AADA612DFDD6}"/>
              </a:ext>
            </a:extLst>
          </p:cNvPr>
          <p:cNvSpPr txBox="1"/>
          <p:nvPr/>
        </p:nvSpPr>
        <p:spPr>
          <a:xfrm rot="10800000" flipV="1">
            <a:off x="323528" y="5309909"/>
            <a:ext cx="8568951" cy="1015663"/>
          </a:xfrm>
          <a:prstGeom prst="rect">
            <a:avLst/>
          </a:prstGeom>
          <a:solidFill>
            <a:srgbClr val="7030A0"/>
          </a:solid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Improve how children and young people are supported to settle into where they live and to find a place to call home that they want to and can stay in the long term</a:t>
            </a:r>
            <a:endParaRPr lang="en-GB" sz="2000" dirty="0">
              <a:solidFill>
                <a:schemeClr val="bg1"/>
              </a:solidFill>
            </a:endParaRPr>
          </a:p>
        </p:txBody>
      </p:sp>
      <p:sp>
        <p:nvSpPr>
          <p:cNvPr id="8" name="TextBox 7">
            <a:extLst>
              <a:ext uri="{FF2B5EF4-FFF2-40B4-BE49-F238E27FC236}">
                <a16:creationId xmlns:a16="http://schemas.microsoft.com/office/drawing/2014/main" id="{4A2EB0F9-B3C3-4FA1-9263-57EF163D9837}"/>
              </a:ext>
            </a:extLst>
          </p:cNvPr>
          <p:cNvSpPr txBox="1"/>
          <p:nvPr/>
        </p:nvSpPr>
        <p:spPr>
          <a:xfrm>
            <a:off x="2771800" y="3047356"/>
            <a:ext cx="2898797" cy="2215991"/>
          </a:xfrm>
          <a:prstGeom prst="rect">
            <a:avLst/>
          </a:prstGeom>
          <a:solidFill>
            <a:schemeClr val="accent4">
              <a:lumMod val="40000"/>
              <a:lumOff val="60000"/>
            </a:schemeClr>
          </a:solidFill>
        </p:spPr>
        <p:txBody>
          <a:bodyPr wrap="square" rtlCol="0">
            <a:spAutoFit/>
          </a:bodyPr>
          <a:lstStyle/>
          <a:p>
            <a:r>
              <a:rPr lang="en-GB" sz="2000" dirty="0">
                <a:latin typeface="Arial" panose="020B0604020202020204" pitchFamily="34" charset="0"/>
                <a:cs typeface="Arial" panose="020B0604020202020204" pitchFamily="34" charset="0"/>
              </a:rPr>
              <a:t>Improve how young people are supported to understand and connect with their  personal history, if they want to. </a:t>
            </a:r>
          </a:p>
          <a:p>
            <a:endParaRPr lang="en-GB" dirty="0"/>
          </a:p>
        </p:txBody>
      </p:sp>
    </p:spTree>
    <p:extLst>
      <p:ext uri="{BB962C8B-B14F-4D97-AF65-F5344CB8AC3E}">
        <p14:creationId xmlns:p14="http://schemas.microsoft.com/office/powerpoint/2010/main" val="3789425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C75A592-30EE-4CAC-83AE-E59018920160}"/>
              </a:ext>
            </a:extLst>
          </p:cNvPr>
          <p:cNvGraphicFramePr>
            <a:graphicFrameLocks noGrp="1"/>
          </p:cNvGraphicFramePr>
          <p:nvPr>
            <p:ph idx="1"/>
            <p:extLst>
              <p:ext uri="{D42A27DB-BD31-4B8C-83A1-F6EECF244321}">
                <p14:modId xmlns:p14="http://schemas.microsoft.com/office/powerpoint/2010/main" val="6583855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a:extLst>
              <a:ext uri="{FF2B5EF4-FFF2-40B4-BE49-F238E27FC236}">
                <a16:creationId xmlns:a16="http://schemas.microsoft.com/office/drawing/2014/main" id="{D3191DF9-271B-4EB5-9CC7-39144A26690B}"/>
              </a:ext>
            </a:extLst>
          </p:cNvPr>
          <p:cNvSpPr/>
          <p:nvPr/>
        </p:nvSpPr>
        <p:spPr>
          <a:xfrm>
            <a:off x="3347864" y="2204864"/>
            <a:ext cx="2448272" cy="237626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latin typeface="Arial" panose="020B0604020202020204" pitchFamily="34" charset="0"/>
                <a:cs typeface="Arial" panose="020B0604020202020204" pitchFamily="34" charset="0"/>
              </a:rPr>
              <a:t>CHILD HAPPY WITH THEMSELVES</a:t>
            </a:r>
          </a:p>
        </p:txBody>
      </p:sp>
    </p:spTree>
    <p:extLst>
      <p:ext uri="{BB962C8B-B14F-4D97-AF65-F5344CB8AC3E}">
        <p14:creationId xmlns:p14="http://schemas.microsoft.com/office/powerpoint/2010/main" val="2130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D8C7-70C9-4BAF-A857-7483087950ED}"/>
              </a:ext>
            </a:extLst>
          </p:cNvPr>
          <p:cNvSpPr>
            <a:spLocks noGrp="1"/>
          </p:cNvSpPr>
          <p:nvPr>
            <p:ph type="title"/>
          </p:nvPr>
        </p:nvSpPr>
        <p:spPr/>
        <p:txBody>
          <a:bodyPr>
            <a:noAutofit/>
          </a:bodyPr>
          <a:lstStyle/>
          <a:p>
            <a:r>
              <a:rPr lang="en-US" altLang="en-US" sz="3600" b="1" dirty="0">
                <a:latin typeface="Arial" panose="020B0604020202020204" pitchFamily="34" charset="0"/>
                <a:cs typeface="Arial" panose="020B0604020202020204" pitchFamily="34" charset="0"/>
              </a:rPr>
              <a:t>Agreeing how we aim to work together today</a:t>
            </a:r>
            <a:endParaRPr lang="en-GB" sz="3600" b="1"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460DED3-A037-429B-9457-C36B6EFB040D}"/>
              </a:ext>
            </a:extLst>
          </p:cNvPr>
          <p:cNvSpPr txBox="1">
            <a:spLocks noGrp="1"/>
          </p:cNvSpPr>
          <p:nvPr>
            <p:ph idx="1"/>
          </p:nvPr>
        </p:nvSpPr>
        <p:spPr bwMode="auto">
          <a:xfrm>
            <a:off x="611560" y="158908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6A205F"/>
              </a:buClr>
              <a:buSzPct val="75000"/>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6A205F"/>
              </a:buClr>
              <a:buSzPct val="75000"/>
              <a:buFont typeface="Wingdings" pitchFamily="2" charset="2"/>
              <a:buChar char="q"/>
              <a:defRPr sz="2400">
                <a:solidFill>
                  <a:schemeClr val="tx1"/>
                </a:solidFill>
                <a:latin typeface="+mn-lt"/>
              </a:defRPr>
            </a:lvl2pPr>
            <a:lvl3pPr marL="1143000" indent="-228600" algn="l" rtl="0" eaLnBrk="1" fontAlgn="base" hangingPunct="1">
              <a:spcBef>
                <a:spcPct val="20000"/>
              </a:spcBef>
              <a:spcAft>
                <a:spcPct val="0"/>
              </a:spcAft>
              <a:buClr>
                <a:srgbClr val="6A205F"/>
              </a:buClr>
              <a:buSzPct val="75000"/>
              <a:buFont typeface="Wingdings" pitchFamily="2" charset="2"/>
              <a:buChar char="q"/>
              <a:defRPr sz="2000">
                <a:solidFill>
                  <a:schemeClr val="tx1"/>
                </a:solidFill>
                <a:latin typeface="+mn-lt"/>
              </a:defRPr>
            </a:lvl3pPr>
            <a:lvl4pPr marL="1600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4pPr>
            <a:lvl5pPr marL="20574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5pPr>
            <a:lvl6pPr marL="25146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6pPr>
            <a:lvl7pPr marL="29718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7pPr>
            <a:lvl8pPr marL="34290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8pPr>
            <a:lvl9pPr marL="3886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9pPr>
          </a:lstStyle>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Respecting and valuing others.</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Valuing difference.</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Confidentiality.</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Building on similarities.</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Careful listening/room to speak.</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Respecting right to challenge constructively.</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Time boundaries.</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Mobile phones.</a:t>
            </a:r>
          </a:p>
          <a:p>
            <a:pPr>
              <a:buClrTx/>
              <a:buFont typeface="Arial" panose="020B0604020202020204" pitchFamily="34" charset="0"/>
              <a:buChar char="•"/>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Treating yourself and others kindly</a:t>
            </a:r>
          </a:p>
          <a:p>
            <a:pPr>
              <a:buClrTx/>
              <a:defRPr/>
            </a:pPr>
            <a:endParaRPr kumimoji="0" lang="en-GB" sz="32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2C696B6C-5E7C-4F1C-99C3-36AC062874C7}"/>
              </a:ext>
            </a:extLst>
          </p:cNvPr>
          <p:cNvSpPr>
            <a:spLocks noGrp="1"/>
          </p:cNvSpPr>
          <p:nvPr>
            <p:ph type="ftr" sz="quarter" idx="11"/>
          </p:nvPr>
        </p:nvSpPr>
        <p:spPr/>
        <p:txBody>
          <a:bodyPr/>
          <a:lstStyle/>
          <a:p>
            <a:pPr>
              <a:defRPr/>
            </a:pPr>
            <a:fld id="{BD300250-6D4E-4BC0-8773-8BBD6FE77FE4}" type="slidenum">
              <a:rPr lang="en-US" smtClean="0"/>
              <a:t>4</a:t>
            </a:fld>
            <a:endParaRPr lang="en-US" dirty="0"/>
          </a:p>
        </p:txBody>
      </p:sp>
    </p:spTree>
    <p:extLst>
      <p:ext uri="{BB962C8B-B14F-4D97-AF65-F5344CB8AC3E}">
        <p14:creationId xmlns:p14="http://schemas.microsoft.com/office/powerpoint/2010/main" val="387210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685800" y="1268760"/>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One</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836640"/>
            <a:ext cx="7990656" cy="1752600"/>
          </a:xfrm>
        </p:spPr>
        <p:txBody>
          <a:bodyPr>
            <a:normAutofit/>
          </a:bodyPr>
          <a:lstStyle/>
          <a:p>
            <a:r>
              <a:rPr lang="en-GB" altLang="en-US" sz="3600" b="1" dirty="0">
                <a:solidFill>
                  <a:schemeClr val="tx1"/>
                </a:solidFill>
                <a:latin typeface="Arial" panose="020B0604020202020204" pitchFamily="34" charset="0"/>
                <a:cs typeface="Arial" panose="020B0604020202020204" pitchFamily="34" charset="0"/>
              </a:rPr>
              <a:t>Planning for the future</a:t>
            </a:r>
          </a:p>
        </p:txBody>
      </p:sp>
    </p:spTree>
    <p:extLst>
      <p:ext uri="{BB962C8B-B14F-4D97-AF65-F5344CB8AC3E}">
        <p14:creationId xmlns:p14="http://schemas.microsoft.com/office/powerpoint/2010/main" val="37718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93ADF-2730-445A-B24D-5360AE0CEC2F}"/>
              </a:ext>
            </a:extLst>
          </p:cNvPr>
          <p:cNvSpPr>
            <a:spLocks noGrp="1"/>
          </p:cNvSpPr>
          <p:nvPr>
            <p:ph idx="1"/>
          </p:nvPr>
        </p:nvSpPr>
        <p:spPr>
          <a:xfrm>
            <a:off x="457200" y="764704"/>
            <a:ext cx="8229600" cy="5361459"/>
          </a:xfrm>
        </p:spPr>
        <p:txBody>
          <a:bodyPr>
            <a:normAutofit lnSpcReduction="10000"/>
          </a:bodyPr>
          <a:lstStyle/>
          <a:p>
            <a:pPr lvl="0"/>
            <a:r>
              <a:rPr lang="en-GB" sz="2800" dirty="0">
                <a:latin typeface="Arial" panose="020B0604020202020204" pitchFamily="34" charset="0"/>
                <a:cs typeface="Arial" panose="020B0604020202020204" pitchFamily="34" charset="0"/>
              </a:rPr>
              <a:t>What are the hallmarks  and characteristics of permanent care arrangements and placements for children/young adults?</a:t>
            </a:r>
          </a:p>
          <a:p>
            <a:pPr marL="0" lvl="0" indent="0">
              <a:buNone/>
            </a:pPr>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What factors contribute to sustaining permanent care arrangements and placements for children/ young adults? </a:t>
            </a:r>
          </a:p>
          <a:p>
            <a:pPr marL="0" lvl="0" indent="0">
              <a:buNone/>
            </a:pPr>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What factors jeopardise or contribute to the disruption/breakdown of permanent care arrangements and placements for children/  young adults?</a:t>
            </a:r>
          </a:p>
          <a:p>
            <a:pPr marL="0" indent="0">
              <a:buNone/>
            </a:pPr>
            <a:endParaRPr lang="en-GB" dirty="0"/>
          </a:p>
        </p:txBody>
      </p:sp>
    </p:spTree>
    <p:extLst>
      <p:ext uri="{BB962C8B-B14F-4D97-AF65-F5344CB8AC3E}">
        <p14:creationId xmlns:p14="http://schemas.microsoft.com/office/powerpoint/2010/main" val="122445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2F7A-F1AA-415C-8230-F2A21F5D8EAB}"/>
              </a:ext>
            </a:extLst>
          </p:cNvPr>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Critical themes  and issues</a:t>
            </a:r>
          </a:p>
        </p:txBody>
      </p:sp>
      <p:graphicFrame>
        <p:nvGraphicFramePr>
          <p:cNvPr id="4" name="Diagram 3">
            <a:extLst>
              <a:ext uri="{FF2B5EF4-FFF2-40B4-BE49-F238E27FC236}">
                <a16:creationId xmlns:a16="http://schemas.microsoft.com/office/drawing/2014/main" id="{C5A2CC3B-8C55-4775-BED3-C985BF582B88}"/>
              </a:ext>
            </a:extLst>
          </p:cNvPr>
          <p:cNvGraphicFramePr/>
          <p:nvPr>
            <p:extLst>
              <p:ext uri="{D42A27DB-BD31-4B8C-83A1-F6EECF244321}">
                <p14:modId xmlns:p14="http://schemas.microsoft.com/office/powerpoint/2010/main" val="4039850664"/>
              </p:ext>
            </p:extLst>
          </p:nvPr>
        </p:nvGraphicFramePr>
        <p:xfrm>
          <a:off x="251520" y="1397000"/>
          <a:ext cx="8640960"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40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93ADF-2730-445A-B24D-5360AE0CEC2F}"/>
              </a:ext>
            </a:extLst>
          </p:cNvPr>
          <p:cNvSpPr>
            <a:spLocks noGrp="1"/>
          </p:cNvSpPr>
          <p:nvPr>
            <p:ph idx="1"/>
          </p:nvPr>
        </p:nvSpPr>
        <p:spPr>
          <a:xfrm>
            <a:off x="457200" y="764704"/>
            <a:ext cx="8229600" cy="5361459"/>
          </a:xfrm>
        </p:spPr>
        <p:txBody>
          <a:bodyPr>
            <a:normAutofit/>
          </a:bodyPr>
          <a:lstStyle/>
          <a:p>
            <a:pPr marL="0" lvl="0" indent="0">
              <a:buNone/>
            </a:pPr>
            <a:r>
              <a:rPr lang="en-GB" sz="3600" dirty="0">
                <a:latin typeface="Arial" panose="020B0604020202020204" pitchFamily="34" charset="0"/>
                <a:cs typeface="Arial" panose="020B0604020202020204" pitchFamily="34" charset="0"/>
              </a:rPr>
              <a:t>What experience and expertise (knowledge, skills, and values) do you bring to your work to sustain permanent care arrangements and placements for the children/young adults with whom you work?</a:t>
            </a:r>
          </a:p>
          <a:p>
            <a:pPr marL="0" indent="0">
              <a:buNone/>
            </a:pPr>
            <a:endParaRPr lang="en-GB" sz="2800" dirty="0"/>
          </a:p>
        </p:txBody>
      </p:sp>
    </p:spTree>
    <p:extLst>
      <p:ext uri="{BB962C8B-B14F-4D97-AF65-F5344CB8AC3E}">
        <p14:creationId xmlns:p14="http://schemas.microsoft.com/office/powerpoint/2010/main" val="271216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06FC21A-7259-483E-92D3-951B26A38839}"/>
              </a:ext>
            </a:extLst>
          </p:cNvPr>
          <p:cNvGraphicFramePr>
            <a:graphicFrameLocks noGrp="1"/>
          </p:cNvGraphicFramePr>
          <p:nvPr>
            <p:ph idx="1"/>
            <p:extLst>
              <p:ext uri="{D42A27DB-BD31-4B8C-83A1-F6EECF244321}">
                <p14:modId xmlns:p14="http://schemas.microsoft.com/office/powerpoint/2010/main" val="38892467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3431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0b2c76-4eb4-4926-991a-bb246786b55e">379841-21834765-48</_dlc_DocId>
    <_dlc_DocIdUrl xmlns="980b2c76-4eb4-4926-991a-bb246786b55e">
      <Url>https://mottmac.sharepoint.com/teams/pj-b0218/_layouts/15/DocIdRedir.aspx?ID=379841-21834765-48</Url>
      <Description>379841-21834765-48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6A3D145BFB9040AA40C3979CFE68B7" ma:contentTypeVersion="2" ma:contentTypeDescription="Create a new document." ma:contentTypeScope="" ma:versionID="4716c693d7c7dcf9d538126dde3d456d">
  <xsd:schema xmlns:xsd="http://www.w3.org/2001/XMLSchema" xmlns:xs="http://www.w3.org/2001/XMLSchema" xmlns:p="http://schemas.microsoft.com/office/2006/metadata/properties" xmlns:ns2="980b2c76-4eb4-4926-991a-bb246786b55e" xmlns:ns3="b28d6059-d61c-4a83-b075-7f5fd0a31d50" targetNamespace="http://schemas.microsoft.com/office/2006/metadata/properties" ma:root="true" ma:fieldsID="246cb5161795d30d7ca92631cc1dd3f7" ns2:_="" ns3:_="">
    <xsd:import namespace="980b2c76-4eb4-4926-991a-bb246786b55e"/>
    <xsd:import namespace="b28d6059-d61c-4a83-b075-7f5fd0a31d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8d6059-d61c-4a83-b075-7f5fd0a31d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3bee4c5c-8f43-4f7f-9637-07f983ecca3d" ContentTypeId="0x0101007BD61AFCC8A643B8924AB3F7EE18260102" PreviousValue="false"/>
</file>

<file path=customXml/itemProps1.xml><?xml version="1.0" encoding="utf-8"?>
<ds:datastoreItem xmlns:ds="http://schemas.openxmlformats.org/officeDocument/2006/customXml" ds:itemID="{961296D3-14E8-4EC3-8FAD-1B5FFDCACFC4}">
  <ds:schemaRefs>
    <ds:schemaRef ds:uri="http://schemas.microsoft.com/office/2006/documentManagement/types"/>
    <ds:schemaRef ds:uri="http://schemas.openxmlformats.org/package/2006/metadata/core-properties"/>
    <ds:schemaRef ds:uri="http://purl.org/dc/elements/1.1/"/>
    <ds:schemaRef ds:uri="980b2c76-4eb4-4926-991a-bb246786b55e"/>
    <ds:schemaRef ds:uri="http://schemas.microsoft.com/office/2006/metadata/properties"/>
    <ds:schemaRef ds:uri="http://purl.org/dc/terms/"/>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CF97512-DFB2-4ADB-83AC-FC6E3CDD5E1A}"/>
</file>

<file path=customXml/itemProps3.xml><?xml version="1.0" encoding="utf-8"?>
<ds:datastoreItem xmlns:ds="http://schemas.openxmlformats.org/officeDocument/2006/customXml" ds:itemID="{186E85CD-2C86-4D8C-9CE1-5B11941699B4}">
  <ds:schemaRefs>
    <ds:schemaRef ds:uri="http://schemas.microsoft.com/sharepoint/events"/>
  </ds:schemaRefs>
</ds:datastoreItem>
</file>

<file path=customXml/itemProps4.xml><?xml version="1.0" encoding="utf-8"?>
<ds:datastoreItem xmlns:ds="http://schemas.openxmlformats.org/officeDocument/2006/customXml" ds:itemID="{597735F2-A852-4C78-90A1-82AB1CD6484C}">
  <ds:schemaRefs>
    <ds:schemaRef ds:uri="http://schemas.microsoft.com/sharepoint/v3/contenttype/forms"/>
  </ds:schemaRefs>
</ds:datastoreItem>
</file>

<file path=customXml/itemProps5.xml><?xml version="1.0" encoding="utf-8"?>
<ds:datastoreItem xmlns:ds="http://schemas.openxmlformats.org/officeDocument/2006/customXml" ds:itemID="{655B7931-93B3-40D0-91DF-1CA713F1DE6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Master slide copyright</Template>
  <TotalTime>2367</TotalTime>
  <Words>2504</Words>
  <Application>Microsoft Office PowerPoint</Application>
  <PresentationFormat>On-screen Show (4:3)</PresentationFormat>
  <Paragraphs>387</Paragraphs>
  <Slides>35</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Microsoft YaHei</vt:lpstr>
      <vt:lpstr>Arial</vt:lpstr>
      <vt:lpstr>Arial Unicode MS</vt:lpstr>
      <vt:lpstr>Calibri</vt:lpstr>
      <vt:lpstr>Times New Roman</vt:lpstr>
      <vt:lpstr>Verdana</vt:lpstr>
      <vt:lpstr>Wingdings</vt:lpstr>
      <vt:lpstr>Custom Design</vt:lpstr>
      <vt:lpstr>PaperPort Document</vt:lpstr>
      <vt:lpstr>PowerPoint Presentation</vt:lpstr>
      <vt:lpstr>PowerPoint Presentation</vt:lpstr>
      <vt:lpstr>PowerPoint Presentation</vt:lpstr>
      <vt:lpstr>Agreeing how we aim to work together today</vt:lpstr>
      <vt:lpstr>Part One</vt:lpstr>
      <vt:lpstr>PowerPoint Presentation</vt:lpstr>
      <vt:lpstr>Critical themes  and issues</vt:lpstr>
      <vt:lpstr>PowerPoint Presentation</vt:lpstr>
      <vt:lpstr>PowerPoint Presentation</vt:lpstr>
      <vt:lpstr>PowerPoint Presentation</vt:lpstr>
      <vt:lpstr>The story so far…</vt:lpstr>
      <vt:lpstr>PowerPoint Presentation</vt:lpstr>
      <vt:lpstr>Part Two </vt:lpstr>
      <vt:lpstr>Why is understanding the child/young adult’s health, development and well-being so important in sustaining permanence?</vt:lpstr>
      <vt:lpstr>What do you use?</vt:lpstr>
      <vt:lpstr>PowerPoint Presentation</vt:lpstr>
      <vt:lpstr>PowerPoint Presentation</vt:lpstr>
      <vt:lpstr>Issues to consider</vt:lpstr>
      <vt:lpstr>PowerPoint Presentation</vt:lpstr>
      <vt:lpstr>How does understanding the child/young adult’s health, development and well-being important contribute to sustaining permanence?</vt:lpstr>
      <vt:lpstr>Part Three</vt:lpstr>
      <vt:lpstr>Care needs and carers’ capacity to meet those needs</vt:lpstr>
      <vt:lpstr>PowerPoint Presentation</vt:lpstr>
      <vt:lpstr>PowerPoint Presentation</vt:lpstr>
      <vt:lpstr>PowerPoint Presentation</vt:lpstr>
      <vt:lpstr>Evaluating the plan</vt:lpstr>
      <vt:lpstr>PowerPoint Presentation</vt:lpstr>
      <vt:lpstr>Part Four</vt:lpstr>
      <vt:lpstr>SPOTLIGHT ON WORKING WITH…                                                                 CURRENT THEMES, ISSUES AND CRITICAL DEBATES;   FOR EXAMPLE:</vt:lpstr>
      <vt:lpstr>‘Policy and practice’ briefing …</vt:lpstr>
      <vt:lpstr>The Professional Component: Domains And Dimensions</vt:lpstr>
      <vt:lpstr>Different types of care, consistent messages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Keep</dc:creator>
  <cp:lastModifiedBy>Percival, Paul M</cp:lastModifiedBy>
  <cp:revision>158</cp:revision>
  <cp:lastPrinted>2017-07-31T13:39:03Z</cp:lastPrinted>
  <dcterms:created xsi:type="dcterms:W3CDTF">2014-11-21T15:15:49Z</dcterms:created>
  <dcterms:modified xsi:type="dcterms:W3CDTF">2017-11-29T09:47:02Z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0x0101003D6A3D145BFB9040AA40C3979CFE68B7</vt:lpwstr>
  </property>
  <property fmtid="{D5CDD505-2E9C-101B-9397-08002B2CF9AE}" pid="4" name="_dlc_DocIdItemGuid">
    <vt:lpwstr>9df40d65-41e6-4933-8918-875b75df0b98</vt:lpwstr>
  </property>
  <property fmtid="{D5CDD505-2E9C-101B-9397-08002B2CF9AE}" pid="5" name="TaxKeyword">
    <vt:lpwstr/>
  </property>
</Properties>
</file>